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Lst>
  <p:sldSz cy="5143500" cx="9144000"/>
  <p:notesSz cx="6858000" cy="9144000"/>
  <p:embeddedFontLst>
    <p:embeddedFont>
      <p:font typeface="Caveat"/>
      <p:regular r:id="rId97"/>
      <p:bold r:id="rId9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font" Target="fonts/Caveat-regular.fntdata"/><Relationship Id="rId96" Type="http://schemas.openxmlformats.org/officeDocument/2006/relationships/slide" Target="slides/slide91.xml"/><Relationship Id="rId11" Type="http://schemas.openxmlformats.org/officeDocument/2006/relationships/slide" Target="slides/slide6.xml"/><Relationship Id="rId10" Type="http://schemas.openxmlformats.org/officeDocument/2006/relationships/slide" Target="slides/slide5.xml"/><Relationship Id="rId98" Type="http://schemas.openxmlformats.org/officeDocument/2006/relationships/font" Target="fonts/Caveat-bold.fntdata"/><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4b69b76ab4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4b69b76ab4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4b69b76ab4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4b69b76ab4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4b69b76ab4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4b69b76ab4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4b69b76ab4_0_5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4b69b76ab4_0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4b69b76ab4_0_15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4b69b76ab4_0_1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4cc43200df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4cc43200df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4cc43200df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4cc43200df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4cc43200df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4cc43200df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4cc43200df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4cc43200df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24cc43200df_0_6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24cc43200df_0_6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4b69b76ab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4b69b76ab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24b69b76ab4_0_2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3" name="Google Shape;733;g24b69b76ab4_0_2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24b69b76ab4_0_25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1" name="Google Shape;741;g24b69b76ab4_0_25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24b69b76ab4_0_25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8" name="Google Shape;748;g24b69b76ab4_0_25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24b69b76ab4_0_25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24b69b76ab4_0_25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24b69b76ab4_0_25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4" name="Google Shape;764;g24b69b76ab4_0_2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24b69b76ab4_0_25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2" name="Google Shape;772;g24b69b76ab4_0_25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24b69b76ab4_0_25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2" name="Google Shape;782;g24b69b76ab4_0_2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24b69b76ab4_0_26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1" name="Google Shape;791;g24b69b76ab4_0_26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24b69b76ab4_0_26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2" name="Google Shape;802;g24b69b76ab4_0_26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24b69b76ab4_0_26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2" name="Google Shape;812;g24b69b76ab4_0_26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4b69b76ab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4b69b76ab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24b69b76ab4_0_26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4" name="Google Shape;824;g24b69b76ab4_0_26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g24b69b76ab4_0_26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7" name="Google Shape;837;g24b69b76ab4_0_26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24b69b76ab4_0_26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5" name="Google Shape;845;g24b69b76ab4_0_26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g24b69b76ab4_0_26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3" name="Google Shape;853;g24b69b76ab4_0_26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g24b69b76ab4_0_26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0" name="Google Shape;860;g24b69b76ab4_0_26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g24b69b76ab4_0_27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5" name="Google Shape;875;g24b69b76ab4_0_27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24b97c87f4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0" name="Google Shape;880;g24b97c87f4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g24b97c87f4c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6" name="Google Shape;886;g24b97c87f4c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24b97c87f4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7" name="Google Shape;897;g24b97c87f4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24b97c87f4c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5" name="Google Shape;905;g24b97c87f4c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4cc43200df_0_8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4cc43200df_0_8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g24b97c87f4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4" name="Google Shape;914;g24b97c87f4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24b97c87f4c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2" name="Google Shape;922;g24b97c87f4c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g24b97c87f4c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0" name="Google Shape;930;g24b97c87f4c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g24b97c87f4c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7" name="Google Shape;937;g24b97c87f4c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g24b97c87f4c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3" name="Google Shape;943;g24b97c87f4c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g24b97c87f4c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1" name="Google Shape;951;g24b97c87f4c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g24b97c87f4c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9" name="Google Shape;959;g24b97c87f4c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g24b97c87f4c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7" name="Google Shape;967;g24b97c87f4c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g24b97c87f4c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5" name="Google Shape;975;g24b97c87f4c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g24b97c87f4c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1" name="Google Shape;981;g24b97c87f4c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4b69b76ab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4b69b76ab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g24b97c87f4c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8" name="Google Shape;988;g24b97c87f4c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g24b97c87f4c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6" name="Google Shape;996;g24b97c87f4c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g24b97c87f4c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4" name="Google Shape;1004;g24b97c87f4c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0" name="Shape 1010"/>
        <p:cNvGrpSpPr/>
        <p:nvPr/>
      </p:nvGrpSpPr>
      <p:grpSpPr>
        <a:xfrm>
          <a:off x="0" y="0"/>
          <a:ext cx="0" cy="0"/>
          <a:chOff x="0" y="0"/>
          <a:chExt cx="0" cy="0"/>
        </a:xfrm>
      </p:grpSpPr>
      <p:sp>
        <p:nvSpPr>
          <p:cNvPr id="1011" name="Google Shape;1011;g24b97c87f4c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2" name="Google Shape;1012;g24b97c87f4c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g24b97c87f4c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7" name="Google Shape;1017;g24b97c87f4c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 name="Shape 1022"/>
        <p:cNvGrpSpPr/>
        <p:nvPr/>
      </p:nvGrpSpPr>
      <p:grpSpPr>
        <a:xfrm>
          <a:off x="0" y="0"/>
          <a:ext cx="0" cy="0"/>
          <a:chOff x="0" y="0"/>
          <a:chExt cx="0" cy="0"/>
        </a:xfrm>
      </p:grpSpPr>
      <p:sp>
        <p:nvSpPr>
          <p:cNvPr id="1023" name="Google Shape;1023;g24b97c87f4c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4" name="Google Shape;1024;g24b97c87f4c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g24b97c87f4c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1" name="Google Shape;1031;g24b97c87f4c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5" name="Shape 1035"/>
        <p:cNvGrpSpPr/>
        <p:nvPr/>
      </p:nvGrpSpPr>
      <p:grpSpPr>
        <a:xfrm>
          <a:off x="0" y="0"/>
          <a:ext cx="0" cy="0"/>
          <a:chOff x="0" y="0"/>
          <a:chExt cx="0" cy="0"/>
        </a:xfrm>
      </p:grpSpPr>
      <p:sp>
        <p:nvSpPr>
          <p:cNvPr id="1036" name="Google Shape;1036;g24b97c87f4c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7" name="Google Shape;1037;g24b97c87f4c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g24b97c87f4c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3" name="Google Shape;1043;g24b97c87f4c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g24b97c87f4c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9" name="Google Shape;1049;g24b97c87f4c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4b69b76ab4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4b69b76ab4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g24b97c87f4c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3" name="Google Shape;1073;g24b97c87f4c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7" name="Shape 1077"/>
        <p:cNvGrpSpPr/>
        <p:nvPr/>
      </p:nvGrpSpPr>
      <p:grpSpPr>
        <a:xfrm>
          <a:off x="0" y="0"/>
          <a:ext cx="0" cy="0"/>
          <a:chOff x="0" y="0"/>
          <a:chExt cx="0" cy="0"/>
        </a:xfrm>
      </p:grpSpPr>
      <p:sp>
        <p:nvSpPr>
          <p:cNvPr id="1078" name="Google Shape;1078;g24b97c87f4c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9" name="Google Shape;1079;g24b97c87f4c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g24b97c87f4c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4" name="Google Shape;1084;g24b97c87f4c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g24b97c87f4c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9" name="Google Shape;1089;g24b97c87f4c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g24b97c87f4c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4" name="Google Shape;1094;g24b97c87f4c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g24bd376634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1" name="Google Shape;1101;g24bd376634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g24bd376634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8" name="Google Shape;1108;g24bd376634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 name="Shape 1112"/>
        <p:cNvGrpSpPr/>
        <p:nvPr/>
      </p:nvGrpSpPr>
      <p:grpSpPr>
        <a:xfrm>
          <a:off x="0" y="0"/>
          <a:ext cx="0" cy="0"/>
          <a:chOff x="0" y="0"/>
          <a:chExt cx="0" cy="0"/>
        </a:xfrm>
      </p:grpSpPr>
      <p:sp>
        <p:nvSpPr>
          <p:cNvPr id="1113" name="Google Shape;1113;g24bd3766349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4" name="Google Shape;1114;g24bd3766349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8" name="Shape 1118"/>
        <p:cNvGrpSpPr/>
        <p:nvPr/>
      </p:nvGrpSpPr>
      <p:grpSpPr>
        <a:xfrm>
          <a:off x="0" y="0"/>
          <a:ext cx="0" cy="0"/>
          <a:chOff x="0" y="0"/>
          <a:chExt cx="0" cy="0"/>
        </a:xfrm>
      </p:grpSpPr>
      <p:sp>
        <p:nvSpPr>
          <p:cNvPr id="1119" name="Google Shape;1119;g24bd3766349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0" name="Google Shape;1120;g24bd3766349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g24bd3766349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8" name="Google Shape;1128;g24bd3766349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4b69b76ab4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4b69b76ab4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g24bd3766349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7" name="Google Shape;1137;g24bd3766349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g24bd3766349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6" name="Google Shape;1146;g24bd3766349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3" name="Shape 1153"/>
        <p:cNvGrpSpPr/>
        <p:nvPr/>
      </p:nvGrpSpPr>
      <p:grpSpPr>
        <a:xfrm>
          <a:off x="0" y="0"/>
          <a:ext cx="0" cy="0"/>
          <a:chOff x="0" y="0"/>
          <a:chExt cx="0" cy="0"/>
        </a:xfrm>
      </p:grpSpPr>
      <p:sp>
        <p:nvSpPr>
          <p:cNvPr id="1154" name="Google Shape;1154;g24bd3766349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5" name="Google Shape;1155;g24bd3766349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1" name="Shape 1161"/>
        <p:cNvGrpSpPr/>
        <p:nvPr/>
      </p:nvGrpSpPr>
      <p:grpSpPr>
        <a:xfrm>
          <a:off x="0" y="0"/>
          <a:ext cx="0" cy="0"/>
          <a:chOff x="0" y="0"/>
          <a:chExt cx="0" cy="0"/>
        </a:xfrm>
      </p:grpSpPr>
      <p:sp>
        <p:nvSpPr>
          <p:cNvPr id="1162" name="Google Shape;1162;g24bd3766349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3" name="Google Shape;1163;g24bd3766349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0" name="Shape 1170"/>
        <p:cNvGrpSpPr/>
        <p:nvPr/>
      </p:nvGrpSpPr>
      <p:grpSpPr>
        <a:xfrm>
          <a:off x="0" y="0"/>
          <a:ext cx="0" cy="0"/>
          <a:chOff x="0" y="0"/>
          <a:chExt cx="0" cy="0"/>
        </a:xfrm>
      </p:grpSpPr>
      <p:sp>
        <p:nvSpPr>
          <p:cNvPr id="1171" name="Google Shape;1171;g24bd3766349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2" name="Google Shape;1172;g24bd3766349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1" name="Shape 1181"/>
        <p:cNvGrpSpPr/>
        <p:nvPr/>
      </p:nvGrpSpPr>
      <p:grpSpPr>
        <a:xfrm>
          <a:off x="0" y="0"/>
          <a:ext cx="0" cy="0"/>
          <a:chOff x="0" y="0"/>
          <a:chExt cx="0" cy="0"/>
        </a:xfrm>
      </p:grpSpPr>
      <p:sp>
        <p:nvSpPr>
          <p:cNvPr id="1182" name="Google Shape;1182;g24bd3766349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3" name="Google Shape;1183;g24bd3766349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g24bd3766349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0" name="Google Shape;1190;g24bd3766349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3" name="Shape 1193"/>
        <p:cNvGrpSpPr/>
        <p:nvPr/>
      </p:nvGrpSpPr>
      <p:grpSpPr>
        <a:xfrm>
          <a:off x="0" y="0"/>
          <a:ext cx="0" cy="0"/>
          <a:chOff x="0" y="0"/>
          <a:chExt cx="0" cy="0"/>
        </a:xfrm>
      </p:grpSpPr>
      <p:sp>
        <p:nvSpPr>
          <p:cNvPr id="1194" name="Google Shape;1194;g24bd3766349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5" name="Google Shape;1195;g24bd3766349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8" name="Shape 1198"/>
        <p:cNvGrpSpPr/>
        <p:nvPr/>
      </p:nvGrpSpPr>
      <p:grpSpPr>
        <a:xfrm>
          <a:off x="0" y="0"/>
          <a:ext cx="0" cy="0"/>
          <a:chOff x="0" y="0"/>
          <a:chExt cx="0" cy="0"/>
        </a:xfrm>
      </p:grpSpPr>
      <p:sp>
        <p:nvSpPr>
          <p:cNvPr id="1199" name="Google Shape;1199;g24bd3766349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0" name="Google Shape;1200;g24bd3766349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5" name="Shape 1205"/>
        <p:cNvGrpSpPr/>
        <p:nvPr/>
      </p:nvGrpSpPr>
      <p:grpSpPr>
        <a:xfrm>
          <a:off x="0" y="0"/>
          <a:ext cx="0" cy="0"/>
          <a:chOff x="0" y="0"/>
          <a:chExt cx="0" cy="0"/>
        </a:xfrm>
      </p:grpSpPr>
      <p:sp>
        <p:nvSpPr>
          <p:cNvPr id="1206" name="Google Shape;1206;g24bd3766349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7" name="Google Shape;1207;g24bd3766349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4b69b76ab4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4b69b76ab4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g24cbcaa2d9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7" name="Google Shape;1217;g24cbcaa2d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5" name="Shape 1225"/>
        <p:cNvGrpSpPr/>
        <p:nvPr/>
      </p:nvGrpSpPr>
      <p:grpSpPr>
        <a:xfrm>
          <a:off x="0" y="0"/>
          <a:ext cx="0" cy="0"/>
          <a:chOff x="0" y="0"/>
          <a:chExt cx="0" cy="0"/>
        </a:xfrm>
      </p:grpSpPr>
      <p:sp>
        <p:nvSpPr>
          <p:cNvPr id="1226" name="Google Shape;1226;g24cbcaa2d9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7" name="Google Shape;1227;g24cbcaa2d9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5" name="Shape 1235"/>
        <p:cNvGrpSpPr/>
        <p:nvPr/>
      </p:nvGrpSpPr>
      <p:grpSpPr>
        <a:xfrm>
          <a:off x="0" y="0"/>
          <a:ext cx="0" cy="0"/>
          <a:chOff x="0" y="0"/>
          <a:chExt cx="0" cy="0"/>
        </a:xfrm>
      </p:grpSpPr>
      <p:sp>
        <p:nvSpPr>
          <p:cNvPr id="1236" name="Google Shape;1236;g24cbcaa2d95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7" name="Google Shape;1237;g24cbcaa2d9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5" name="Shape 1245"/>
        <p:cNvGrpSpPr/>
        <p:nvPr/>
      </p:nvGrpSpPr>
      <p:grpSpPr>
        <a:xfrm>
          <a:off x="0" y="0"/>
          <a:ext cx="0" cy="0"/>
          <a:chOff x="0" y="0"/>
          <a:chExt cx="0" cy="0"/>
        </a:xfrm>
      </p:grpSpPr>
      <p:sp>
        <p:nvSpPr>
          <p:cNvPr id="1246" name="Google Shape;1246;g24cbcaa2d95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7" name="Google Shape;1247;g24cbcaa2d95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6" name="Shape 1256"/>
        <p:cNvGrpSpPr/>
        <p:nvPr/>
      </p:nvGrpSpPr>
      <p:grpSpPr>
        <a:xfrm>
          <a:off x="0" y="0"/>
          <a:ext cx="0" cy="0"/>
          <a:chOff x="0" y="0"/>
          <a:chExt cx="0" cy="0"/>
        </a:xfrm>
      </p:grpSpPr>
      <p:sp>
        <p:nvSpPr>
          <p:cNvPr id="1257" name="Google Shape;1257;g24cbcaa2d95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8" name="Google Shape;1258;g24cbcaa2d95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6" name="Shape 1266"/>
        <p:cNvGrpSpPr/>
        <p:nvPr/>
      </p:nvGrpSpPr>
      <p:grpSpPr>
        <a:xfrm>
          <a:off x="0" y="0"/>
          <a:ext cx="0" cy="0"/>
          <a:chOff x="0" y="0"/>
          <a:chExt cx="0" cy="0"/>
        </a:xfrm>
      </p:grpSpPr>
      <p:sp>
        <p:nvSpPr>
          <p:cNvPr id="1267" name="Google Shape;1267;g24cbcaa2d95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8" name="Google Shape;1268;g24cbcaa2d95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8" name="Shape 1278"/>
        <p:cNvGrpSpPr/>
        <p:nvPr/>
      </p:nvGrpSpPr>
      <p:grpSpPr>
        <a:xfrm>
          <a:off x="0" y="0"/>
          <a:ext cx="0" cy="0"/>
          <a:chOff x="0" y="0"/>
          <a:chExt cx="0" cy="0"/>
        </a:xfrm>
      </p:grpSpPr>
      <p:sp>
        <p:nvSpPr>
          <p:cNvPr id="1279" name="Google Shape;1279;g24cbcaa2d95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0" name="Google Shape;1280;g24cbcaa2d95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4" name="Shape 1284"/>
        <p:cNvGrpSpPr/>
        <p:nvPr/>
      </p:nvGrpSpPr>
      <p:grpSpPr>
        <a:xfrm>
          <a:off x="0" y="0"/>
          <a:ext cx="0" cy="0"/>
          <a:chOff x="0" y="0"/>
          <a:chExt cx="0" cy="0"/>
        </a:xfrm>
      </p:grpSpPr>
      <p:sp>
        <p:nvSpPr>
          <p:cNvPr id="1285" name="Google Shape;1285;g24cbcaa2d95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6" name="Google Shape;1286;g24cbcaa2d95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2" name="Shape 1292"/>
        <p:cNvGrpSpPr/>
        <p:nvPr/>
      </p:nvGrpSpPr>
      <p:grpSpPr>
        <a:xfrm>
          <a:off x="0" y="0"/>
          <a:ext cx="0" cy="0"/>
          <a:chOff x="0" y="0"/>
          <a:chExt cx="0" cy="0"/>
        </a:xfrm>
      </p:grpSpPr>
      <p:sp>
        <p:nvSpPr>
          <p:cNvPr id="1293" name="Google Shape;1293;g24cbcaa2d95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4" name="Google Shape;1294;g24cbcaa2d95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g24cc43200d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2" name="Google Shape;1302;g24cc43200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4b69b76ab4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4b69b76ab4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7" name="Shape 1307"/>
        <p:cNvGrpSpPr/>
        <p:nvPr/>
      </p:nvGrpSpPr>
      <p:grpSpPr>
        <a:xfrm>
          <a:off x="0" y="0"/>
          <a:ext cx="0" cy="0"/>
          <a:chOff x="0" y="0"/>
          <a:chExt cx="0" cy="0"/>
        </a:xfrm>
      </p:grpSpPr>
      <p:sp>
        <p:nvSpPr>
          <p:cNvPr id="1308" name="Google Shape;1308;g24cc43200d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9" name="Google Shape;1309;g24cc43200d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g24cc43200d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4" name="Google Shape;1314;g24cc43200d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drive.google.com/file/d/1tTWspvwXoqPY0Qm5XDjZNKugrPd0VqCg/view" TargetMode="External"/><Relationship Id="rId4" Type="http://schemas.openxmlformats.org/officeDocument/2006/relationships/image" Target="../media/image1.png"/><Relationship Id="rId5"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hyperlink" Target="http://drive.google.com/file/d/1Ufj7bT-33jkynC7abY_YZS2m1MHeVXv0/view" TargetMode="External"/><Relationship Id="rId6" Type="http://schemas.openxmlformats.org/officeDocument/2006/relationships/image" Target="../media/image1.png"/><Relationship Id="rId7"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jpg"/><Relationship Id="rId4" Type="http://schemas.openxmlformats.org/officeDocument/2006/relationships/image" Target="../media/image6.jpg"/><Relationship Id="rId11" Type="http://schemas.openxmlformats.org/officeDocument/2006/relationships/image" Target="../media/image14.jpg"/><Relationship Id="rId10" Type="http://schemas.openxmlformats.org/officeDocument/2006/relationships/image" Target="../media/image1.png"/><Relationship Id="rId9" Type="http://schemas.openxmlformats.org/officeDocument/2006/relationships/hyperlink" Target="http://drive.google.com/file/d/1Ufj7bT-33jkynC7abY_YZS2m1MHeVXv0/view" TargetMode="External"/><Relationship Id="rId5" Type="http://schemas.openxmlformats.org/officeDocument/2006/relationships/image" Target="../media/image5.jpg"/><Relationship Id="rId6" Type="http://schemas.openxmlformats.org/officeDocument/2006/relationships/image" Target="../media/image7.jpg"/><Relationship Id="rId7" Type="http://schemas.openxmlformats.org/officeDocument/2006/relationships/image" Target="../media/image2.jpg"/><Relationship Id="rId8" Type="http://schemas.openxmlformats.org/officeDocument/2006/relationships/image" Target="../media/image3.jpg"/></Relationships>
</file>

<file path=ppt/slides/_rels/slide16.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8.png"/><Relationship Id="rId13" Type="http://schemas.openxmlformats.org/officeDocument/2006/relationships/image" Target="../media/image10.jpg"/><Relationship Id="rId12"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jpg"/><Relationship Id="rId4" Type="http://schemas.openxmlformats.org/officeDocument/2006/relationships/image" Target="../media/image6.jpg"/><Relationship Id="rId9" Type="http://schemas.openxmlformats.org/officeDocument/2006/relationships/image" Target="../media/image16.png"/><Relationship Id="rId15" Type="http://schemas.openxmlformats.org/officeDocument/2006/relationships/image" Target="../media/image2.jpg"/><Relationship Id="rId14" Type="http://schemas.openxmlformats.org/officeDocument/2006/relationships/image" Target="../media/image15.jpg"/><Relationship Id="rId17" Type="http://schemas.openxmlformats.org/officeDocument/2006/relationships/hyperlink" Target="http://drive.google.com/file/d/1Ufj7bT-33jkynC7abY_YZS2m1MHeVXv0/view" TargetMode="External"/><Relationship Id="rId16" Type="http://schemas.openxmlformats.org/officeDocument/2006/relationships/image" Target="../media/image3.jpg"/><Relationship Id="rId5" Type="http://schemas.openxmlformats.org/officeDocument/2006/relationships/image" Target="../media/image5.jpg"/><Relationship Id="rId19" Type="http://schemas.openxmlformats.org/officeDocument/2006/relationships/image" Target="../media/image14.jpg"/><Relationship Id="rId6" Type="http://schemas.openxmlformats.org/officeDocument/2006/relationships/image" Target="../media/image7.jpg"/><Relationship Id="rId18" Type="http://schemas.openxmlformats.org/officeDocument/2006/relationships/image" Target="../media/image1.png"/><Relationship Id="rId7" Type="http://schemas.openxmlformats.org/officeDocument/2006/relationships/image" Target="../media/image19.png"/><Relationship Id="rId8" Type="http://schemas.openxmlformats.org/officeDocument/2006/relationships/image" Target="../media/image11.png"/></Relationships>
</file>

<file path=ppt/slides/_rels/slide17.xml.rels><?xml version="1.0" encoding="UTF-8" standalone="yes"?><Relationships xmlns="http://schemas.openxmlformats.org/package/2006/relationships"><Relationship Id="rId20" Type="http://schemas.openxmlformats.org/officeDocument/2006/relationships/image" Target="../media/image1.png"/><Relationship Id="rId11" Type="http://schemas.openxmlformats.org/officeDocument/2006/relationships/image" Target="../media/image13.png"/><Relationship Id="rId10" Type="http://schemas.openxmlformats.org/officeDocument/2006/relationships/image" Target="../media/image8.png"/><Relationship Id="rId21" Type="http://schemas.openxmlformats.org/officeDocument/2006/relationships/image" Target="../media/image14.jpg"/><Relationship Id="rId13" Type="http://schemas.openxmlformats.org/officeDocument/2006/relationships/image" Target="../media/image10.jpg"/><Relationship Id="rId12"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jpg"/><Relationship Id="rId4" Type="http://schemas.openxmlformats.org/officeDocument/2006/relationships/image" Target="../media/image6.jpg"/><Relationship Id="rId9" Type="http://schemas.openxmlformats.org/officeDocument/2006/relationships/image" Target="../media/image16.png"/><Relationship Id="rId15" Type="http://schemas.openxmlformats.org/officeDocument/2006/relationships/image" Target="../media/image17.png"/><Relationship Id="rId14" Type="http://schemas.openxmlformats.org/officeDocument/2006/relationships/image" Target="../media/image15.jpg"/><Relationship Id="rId17" Type="http://schemas.openxmlformats.org/officeDocument/2006/relationships/image" Target="../media/image2.jpg"/><Relationship Id="rId16" Type="http://schemas.openxmlformats.org/officeDocument/2006/relationships/image" Target="../media/image20.jpg"/><Relationship Id="rId5" Type="http://schemas.openxmlformats.org/officeDocument/2006/relationships/image" Target="../media/image5.jpg"/><Relationship Id="rId19" Type="http://schemas.openxmlformats.org/officeDocument/2006/relationships/hyperlink" Target="http://drive.google.com/file/d/1Ufj7bT-33jkynC7abY_YZS2m1MHeVXv0/view" TargetMode="External"/><Relationship Id="rId6" Type="http://schemas.openxmlformats.org/officeDocument/2006/relationships/image" Target="../media/image7.jpg"/><Relationship Id="rId18" Type="http://schemas.openxmlformats.org/officeDocument/2006/relationships/image" Target="../media/image3.jpg"/><Relationship Id="rId7" Type="http://schemas.openxmlformats.org/officeDocument/2006/relationships/image" Target="../media/image19.png"/><Relationship Id="rId8" Type="http://schemas.openxmlformats.org/officeDocument/2006/relationships/image" Target="../media/image11.png"/></Relationships>
</file>

<file path=ppt/slides/_rels/slide18.xml.rels><?xml version="1.0" encoding="UTF-8" standalone="yes"?><Relationships xmlns="http://schemas.openxmlformats.org/package/2006/relationships"><Relationship Id="rId20" Type="http://schemas.openxmlformats.org/officeDocument/2006/relationships/image" Target="../media/image1.png"/><Relationship Id="rId11" Type="http://schemas.openxmlformats.org/officeDocument/2006/relationships/image" Target="../media/image13.png"/><Relationship Id="rId10" Type="http://schemas.openxmlformats.org/officeDocument/2006/relationships/image" Target="../media/image8.png"/><Relationship Id="rId21" Type="http://schemas.openxmlformats.org/officeDocument/2006/relationships/image" Target="../media/image14.jpg"/><Relationship Id="rId13" Type="http://schemas.openxmlformats.org/officeDocument/2006/relationships/image" Target="../media/image10.jpg"/><Relationship Id="rId12"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jpg"/><Relationship Id="rId4" Type="http://schemas.openxmlformats.org/officeDocument/2006/relationships/image" Target="../media/image6.jpg"/><Relationship Id="rId9" Type="http://schemas.openxmlformats.org/officeDocument/2006/relationships/image" Target="../media/image16.png"/><Relationship Id="rId15" Type="http://schemas.openxmlformats.org/officeDocument/2006/relationships/image" Target="../media/image17.png"/><Relationship Id="rId14" Type="http://schemas.openxmlformats.org/officeDocument/2006/relationships/image" Target="../media/image15.jpg"/><Relationship Id="rId17" Type="http://schemas.openxmlformats.org/officeDocument/2006/relationships/image" Target="../media/image2.jpg"/><Relationship Id="rId16" Type="http://schemas.openxmlformats.org/officeDocument/2006/relationships/image" Target="../media/image20.jpg"/><Relationship Id="rId5" Type="http://schemas.openxmlformats.org/officeDocument/2006/relationships/image" Target="../media/image5.jpg"/><Relationship Id="rId19" Type="http://schemas.openxmlformats.org/officeDocument/2006/relationships/hyperlink" Target="http://drive.google.com/file/d/1Ufj7bT-33jkynC7abY_YZS2m1MHeVXv0/view" TargetMode="External"/><Relationship Id="rId6" Type="http://schemas.openxmlformats.org/officeDocument/2006/relationships/image" Target="../media/image7.jpg"/><Relationship Id="rId18" Type="http://schemas.openxmlformats.org/officeDocument/2006/relationships/image" Target="../media/image3.jpg"/><Relationship Id="rId7" Type="http://schemas.openxmlformats.org/officeDocument/2006/relationships/image" Target="../media/image19.png"/><Relationship Id="rId8" Type="http://schemas.openxmlformats.org/officeDocument/2006/relationships/image" Target="../media/image11.png"/></Relationships>
</file>

<file path=ppt/slides/_rels/slide19.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8.png"/><Relationship Id="rId13" Type="http://schemas.openxmlformats.org/officeDocument/2006/relationships/image" Target="../media/image10.jpg"/><Relationship Id="rId12"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jpg"/><Relationship Id="rId4" Type="http://schemas.openxmlformats.org/officeDocument/2006/relationships/image" Target="../media/image6.jpg"/><Relationship Id="rId9" Type="http://schemas.openxmlformats.org/officeDocument/2006/relationships/image" Target="../media/image16.png"/><Relationship Id="rId15" Type="http://schemas.openxmlformats.org/officeDocument/2006/relationships/image" Target="../media/image17.png"/><Relationship Id="rId14" Type="http://schemas.openxmlformats.org/officeDocument/2006/relationships/image" Target="../media/image15.jpg"/><Relationship Id="rId17" Type="http://schemas.openxmlformats.org/officeDocument/2006/relationships/image" Target="../media/image2.jpg"/><Relationship Id="rId16" Type="http://schemas.openxmlformats.org/officeDocument/2006/relationships/image" Target="../media/image20.jpg"/><Relationship Id="rId5" Type="http://schemas.openxmlformats.org/officeDocument/2006/relationships/image" Target="../media/image5.jpg"/><Relationship Id="rId19" Type="http://schemas.openxmlformats.org/officeDocument/2006/relationships/image" Target="../media/image14.jpg"/><Relationship Id="rId6" Type="http://schemas.openxmlformats.org/officeDocument/2006/relationships/image" Target="../media/image7.jpg"/><Relationship Id="rId18" Type="http://schemas.openxmlformats.org/officeDocument/2006/relationships/image" Target="../media/image3.jpg"/><Relationship Id="rId7" Type="http://schemas.openxmlformats.org/officeDocument/2006/relationships/image" Target="../media/image19.png"/><Relationship Id="rId8"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drive.google.com/file/d/1tTWspvwXoqPY0Qm5XDjZNKugrPd0VqCg/view" TargetMode="External"/><Relationship Id="rId4" Type="http://schemas.openxmlformats.org/officeDocument/2006/relationships/image" Target="../media/image1.png"/><Relationship Id="rId5"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4.jpg"/><Relationship Id="rId4" Type="http://schemas.openxmlformats.org/officeDocument/2006/relationships/image" Target="../media/image23.jpg"/><Relationship Id="rId5" Type="http://schemas.openxmlformats.org/officeDocument/2006/relationships/hyperlink" Target="http://drive.google.com/file/d/1Ufj7bT-33jkynC7abY_YZS2m1MHeVXv0/view" TargetMode="External"/><Relationship Id="rId6"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4.jpg"/><Relationship Id="rId4" Type="http://schemas.openxmlformats.org/officeDocument/2006/relationships/image" Target="../media/image23.jpg"/><Relationship Id="rId5" Type="http://schemas.openxmlformats.org/officeDocument/2006/relationships/hyperlink" Target="http://drive.google.com/file/d/1Ufj7bT-33jkynC7abY_YZS2m1MHeVXv0/view" TargetMode="External"/><Relationship Id="rId6" Type="http://schemas.openxmlformats.org/officeDocument/2006/relationships/image" Target="../media/image1.png"/><Relationship Id="rId7"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4.jpg"/><Relationship Id="rId4" Type="http://schemas.openxmlformats.org/officeDocument/2006/relationships/image" Target="../media/image23.jpg"/><Relationship Id="rId5"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4.jpg"/><Relationship Id="rId4" Type="http://schemas.openxmlformats.org/officeDocument/2006/relationships/image" Target="../media/image23.jpg"/><Relationship Id="rId5" Type="http://schemas.openxmlformats.org/officeDocument/2006/relationships/image" Target="../media/image21.jpg"/><Relationship Id="rId6" Type="http://schemas.openxmlformats.org/officeDocument/2006/relationships/image" Target="../media/image22.jpg"/><Relationship Id="rId7" Type="http://schemas.openxmlformats.org/officeDocument/2006/relationships/hyperlink" Target="http://drive.google.com/file/d/1Ufj7bT-33jkynC7abY_YZS2m1MHeVXv0/view" TargetMode="External"/><Relationship Id="rId8"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4.jpg"/><Relationship Id="rId4" Type="http://schemas.openxmlformats.org/officeDocument/2006/relationships/image" Target="../media/image23.jpg"/><Relationship Id="rId5" Type="http://schemas.openxmlformats.org/officeDocument/2006/relationships/image" Target="../media/image21.jpg"/><Relationship Id="rId6" Type="http://schemas.openxmlformats.org/officeDocument/2006/relationships/image" Target="../media/image2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4.jpg"/><Relationship Id="rId4" Type="http://schemas.openxmlformats.org/officeDocument/2006/relationships/image" Target="../media/image23.jpg"/><Relationship Id="rId9" Type="http://schemas.openxmlformats.org/officeDocument/2006/relationships/image" Target="../media/image35.jpg"/><Relationship Id="rId5" Type="http://schemas.openxmlformats.org/officeDocument/2006/relationships/image" Target="../media/image21.jpg"/><Relationship Id="rId6" Type="http://schemas.openxmlformats.org/officeDocument/2006/relationships/image" Target="../media/image22.jpg"/><Relationship Id="rId7" Type="http://schemas.openxmlformats.org/officeDocument/2006/relationships/hyperlink" Target="http://drive.google.com/file/d/1Ufj7bT-33jkynC7abY_YZS2m1MHeVXv0/view" TargetMode="External"/><Relationship Id="rId8"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30.xml.rels><?xml version="1.0" encoding="UTF-8" standalone="yes"?><Relationships xmlns="http://schemas.openxmlformats.org/package/2006/relationships"><Relationship Id="rId10" Type="http://schemas.openxmlformats.org/officeDocument/2006/relationships/image" Target="../media/image33.jpg"/><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4.jpg"/><Relationship Id="rId4" Type="http://schemas.openxmlformats.org/officeDocument/2006/relationships/image" Target="../media/image23.jpg"/><Relationship Id="rId9" Type="http://schemas.openxmlformats.org/officeDocument/2006/relationships/image" Target="../media/image35.jpg"/><Relationship Id="rId5" Type="http://schemas.openxmlformats.org/officeDocument/2006/relationships/image" Target="../media/image21.jpg"/><Relationship Id="rId6" Type="http://schemas.openxmlformats.org/officeDocument/2006/relationships/image" Target="../media/image22.jpg"/><Relationship Id="rId7" Type="http://schemas.openxmlformats.org/officeDocument/2006/relationships/hyperlink" Target="http://drive.google.com/file/d/1Ufj7bT-33jkynC7abY_YZS2m1MHeVXv0/view" TargetMode="External"/><Relationship Id="rId8"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drive.google.com/file/d/1tTWspvwXoqPY0Qm5XDjZNKugrPd0VqCg/view" TargetMode="External"/><Relationship Id="rId4" Type="http://schemas.openxmlformats.org/officeDocument/2006/relationships/image" Target="../media/image1.png"/><Relationship Id="rId5" Type="http://schemas.openxmlformats.org/officeDocument/2006/relationships/image" Target="../media/image4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1.jpg"/><Relationship Id="rId4" Type="http://schemas.openxmlformats.org/officeDocument/2006/relationships/image" Target="../media/image4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1.jpg"/></Relationships>
</file>

<file path=ppt/slides/_rels/slide34.xml.rels><?xml version="1.0" encoding="UTF-8" standalone="yes"?><Relationships xmlns="http://schemas.openxmlformats.org/package/2006/relationships"><Relationship Id="rId10" Type="http://schemas.openxmlformats.org/officeDocument/2006/relationships/image" Target="../media/image50.jpg"/><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5.png"/><Relationship Id="rId4" Type="http://schemas.openxmlformats.org/officeDocument/2006/relationships/image" Target="../media/image9.jpg"/><Relationship Id="rId9" Type="http://schemas.openxmlformats.org/officeDocument/2006/relationships/image" Target="../media/image38.jpg"/><Relationship Id="rId5" Type="http://schemas.openxmlformats.org/officeDocument/2006/relationships/image" Target="../media/image36.jpg"/><Relationship Id="rId6" Type="http://schemas.openxmlformats.org/officeDocument/2006/relationships/image" Target="../media/image39.jpg"/><Relationship Id="rId7" Type="http://schemas.openxmlformats.org/officeDocument/2006/relationships/image" Target="../media/image28.jpg"/><Relationship Id="rId8" Type="http://schemas.openxmlformats.org/officeDocument/2006/relationships/image" Target="../media/image3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42.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4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5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51.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4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4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44.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48.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49.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46.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45.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52.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5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48.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48.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31.jpg"/><Relationship Id="rId4" Type="http://schemas.openxmlformats.org/officeDocument/2006/relationships/image" Target="../media/image48.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31.jpg"/><Relationship Id="rId4" Type="http://schemas.openxmlformats.org/officeDocument/2006/relationships/image" Target="../media/image4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31.jpg"/><Relationship Id="rId4" Type="http://schemas.openxmlformats.org/officeDocument/2006/relationships/image" Target="../media/image48.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31.jpg"/><Relationship Id="rId4" Type="http://schemas.openxmlformats.org/officeDocument/2006/relationships/image" Target="../media/image48.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31.jpg"/><Relationship Id="rId4" Type="http://schemas.openxmlformats.org/officeDocument/2006/relationships/image" Target="../media/image48.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48.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58.jpg"/><Relationship Id="rId4" Type="http://schemas.openxmlformats.org/officeDocument/2006/relationships/image" Target="../media/image59.jpg"/><Relationship Id="rId5" Type="http://schemas.openxmlformats.org/officeDocument/2006/relationships/hyperlink" Target="http://drive.google.com/file/d/1tTWspvwXoqPY0Qm5XDjZNKugrPd0VqCg/view" TargetMode="External"/><Relationship Id="rId6" Type="http://schemas.openxmlformats.org/officeDocument/2006/relationships/image" Target="../media/image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58.jpg"/><Relationship Id="rId4" Type="http://schemas.openxmlformats.org/officeDocument/2006/relationships/image" Target="../media/image59.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image" Target="../media/image58.jpg"/><Relationship Id="rId4" Type="http://schemas.openxmlformats.org/officeDocument/2006/relationships/image" Target="../media/image59.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image" Target="../media/image58.jpg"/><Relationship Id="rId4" Type="http://schemas.openxmlformats.org/officeDocument/2006/relationships/image" Target="../media/image59.jpg"/><Relationship Id="rId5" Type="http://schemas.openxmlformats.org/officeDocument/2006/relationships/image" Target="../media/image62.jpg"/><Relationship Id="rId6" Type="http://schemas.openxmlformats.org/officeDocument/2006/relationships/image" Target="../media/image60.jpg"/><Relationship Id="rId7" Type="http://schemas.openxmlformats.org/officeDocument/2006/relationships/hyperlink" Target="http://drive.google.com/file/d/1tTWspvwXoqPY0Qm5XDjZNKugrPd0VqCg/view" TargetMode="External"/><Relationship Id="rId8"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58.jpg"/><Relationship Id="rId4" Type="http://schemas.openxmlformats.org/officeDocument/2006/relationships/image" Target="../media/image59.jpg"/><Relationship Id="rId5" Type="http://schemas.openxmlformats.org/officeDocument/2006/relationships/image" Target="../media/image62.jpg"/><Relationship Id="rId6" Type="http://schemas.openxmlformats.org/officeDocument/2006/relationships/image" Target="../media/image60.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image" Target="../media/image58.jpg"/><Relationship Id="rId4" Type="http://schemas.openxmlformats.org/officeDocument/2006/relationships/image" Target="../media/image59.jpg"/><Relationship Id="rId5" Type="http://schemas.openxmlformats.org/officeDocument/2006/relationships/image" Target="../media/image62.jpg"/><Relationship Id="rId6" Type="http://schemas.openxmlformats.org/officeDocument/2006/relationships/image" Target="../media/image60.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58.jpg"/><Relationship Id="rId4" Type="http://schemas.openxmlformats.org/officeDocument/2006/relationships/image" Target="../media/image59.jpg"/><Relationship Id="rId5" Type="http://schemas.openxmlformats.org/officeDocument/2006/relationships/image" Target="../media/image62.jpg"/><Relationship Id="rId6" Type="http://schemas.openxmlformats.org/officeDocument/2006/relationships/image" Target="../media/image60.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image" Target="../media/image58.jpg"/><Relationship Id="rId4" Type="http://schemas.openxmlformats.org/officeDocument/2006/relationships/image" Target="../media/image59.jpg"/><Relationship Id="rId5" Type="http://schemas.openxmlformats.org/officeDocument/2006/relationships/image" Target="../media/image62.jpg"/><Relationship Id="rId6" Type="http://schemas.openxmlformats.org/officeDocument/2006/relationships/image" Target="../media/image60.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58.jpg"/><Relationship Id="rId4" Type="http://schemas.openxmlformats.org/officeDocument/2006/relationships/image" Target="../media/image59.jpg"/><Relationship Id="rId5" Type="http://schemas.openxmlformats.org/officeDocument/2006/relationships/image" Target="../media/image62.jpg"/><Relationship Id="rId6" Type="http://schemas.openxmlformats.org/officeDocument/2006/relationships/image" Target="../media/image60.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58.jpg"/><Relationship Id="rId4" Type="http://schemas.openxmlformats.org/officeDocument/2006/relationships/image" Target="../media/image59.jpg"/><Relationship Id="rId5" Type="http://schemas.openxmlformats.org/officeDocument/2006/relationships/image" Target="../media/image62.jpg"/><Relationship Id="rId6" Type="http://schemas.openxmlformats.org/officeDocument/2006/relationships/image" Target="../media/image60.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image" Target="../media/image62.jpg"/><Relationship Id="rId4" Type="http://schemas.openxmlformats.org/officeDocument/2006/relationships/image" Target="../media/image60.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62.jpg"/><Relationship Id="rId4" Type="http://schemas.openxmlformats.org/officeDocument/2006/relationships/image" Target="../media/image60.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image" Target="../media/image63.png"/><Relationship Id="rId4" Type="http://schemas.openxmlformats.org/officeDocument/2006/relationships/hyperlink" Target="mailto:info@labida.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image" Target="../media/image6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mt="67000"/>
          </a:blip>
          <a:stretch>
            <a:fillRect/>
          </a:stretch>
        </p:blipFill>
        <p:spPr>
          <a:xfrm>
            <a:off x="-399309" y="0"/>
            <a:ext cx="11242158" cy="5143500"/>
          </a:xfrm>
          <a:prstGeom prst="rect">
            <a:avLst/>
          </a:prstGeom>
          <a:noFill/>
          <a:ln>
            <a:noFill/>
          </a:ln>
        </p:spPr>
      </p:pic>
      <p:sp>
        <p:nvSpPr>
          <p:cNvPr id="55" name="Google Shape;55;p13"/>
          <p:cNvSpPr txBox="1"/>
          <p:nvPr>
            <p:ph type="ctrTitle"/>
          </p:nvPr>
        </p:nvSpPr>
        <p:spPr>
          <a:xfrm>
            <a:off x="276325" y="901475"/>
            <a:ext cx="8520600" cy="3211500"/>
          </a:xfrm>
          <a:prstGeom prst="rect">
            <a:avLst/>
          </a:prstGeom>
        </p:spPr>
        <p:txBody>
          <a:bodyPr anchorCtr="0" anchor="b" bIns="91425" lIns="91425" spcFirstLastPara="1" rIns="91425" wrap="square" tIns="91425">
            <a:noAutofit/>
          </a:bodyPr>
          <a:lstStyle/>
          <a:p>
            <a:pPr indent="0" lvl="0" marL="0" rtl="0" algn="ctr">
              <a:spcBef>
                <a:spcPts val="1200"/>
              </a:spcBef>
              <a:spcAft>
                <a:spcPts val="0"/>
              </a:spcAft>
              <a:buClr>
                <a:schemeClr val="dk1"/>
              </a:buClr>
              <a:buSzPts val="1100"/>
              <a:buFont typeface="Arial"/>
              <a:buNone/>
            </a:pPr>
            <a:r>
              <a:rPr lang="es" sz="7500">
                <a:latin typeface="Caveat"/>
                <a:ea typeface="Caveat"/>
                <a:cs typeface="Caveat"/>
                <a:sym typeface="Caveat"/>
              </a:rPr>
              <a:t>ÁRBOLES GENEALÓGICOS</a:t>
            </a:r>
            <a:endParaRPr sz="7500">
              <a:latin typeface="Caveat"/>
              <a:ea typeface="Caveat"/>
              <a:cs typeface="Caveat"/>
              <a:sym typeface="Caveat"/>
            </a:endParaRPr>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11" name="Shape 111"/>
        <p:cNvGrpSpPr/>
        <p:nvPr/>
      </p:nvGrpSpPr>
      <p:grpSpPr>
        <a:xfrm>
          <a:off x="0" y="0"/>
          <a:ext cx="0" cy="0"/>
          <a:chOff x="0" y="0"/>
          <a:chExt cx="0" cy="0"/>
        </a:xfrm>
      </p:grpSpPr>
      <p:sp>
        <p:nvSpPr>
          <p:cNvPr id="112" name="Google Shape;112;p22"/>
          <p:cNvSpPr txBox="1"/>
          <p:nvPr>
            <p:ph idx="1" type="body"/>
          </p:nvPr>
        </p:nvSpPr>
        <p:spPr>
          <a:xfrm>
            <a:off x="250475" y="223775"/>
            <a:ext cx="4260300" cy="7293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b="1" lang="es" sz="3000">
                <a:solidFill>
                  <a:schemeClr val="dk1"/>
                </a:solidFill>
                <a:latin typeface="Caveat"/>
                <a:ea typeface="Caveat"/>
                <a:cs typeface="Caveat"/>
                <a:sym typeface="Caveat"/>
              </a:rPr>
              <a:t>¿Por qué un árbol genealógico?</a:t>
            </a:r>
            <a:endParaRPr b="1" sz="3000">
              <a:latin typeface="Caveat"/>
              <a:ea typeface="Caveat"/>
              <a:cs typeface="Caveat"/>
              <a:sym typeface="Caveat"/>
            </a:endParaRPr>
          </a:p>
        </p:txBody>
      </p:sp>
      <p:pic>
        <p:nvPicPr>
          <p:cNvPr id="113" name="Google Shape;113;p22"/>
          <p:cNvPicPr preferRelativeResize="0"/>
          <p:nvPr/>
        </p:nvPicPr>
        <p:blipFill>
          <a:blip r:embed="rId3">
            <a:alphaModFix amt="48000"/>
          </a:blip>
          <a:stretch>
            <a:fillRect/>
          </a:stretch>
        </p:blipFill>
        <p:spPr>
          <a:xfrm>
            <a:off x="321084" y="1539655"/>
            <a:ext cx="1833749" cy="2000925"/>
          </a:xfrm>
          <a:prstGeom prst="rect">
            <a:avLst/>
          </a:prstGeom>
          <a:noFill/>
          <a:ln>
            <a:noFill/>
          </a:ln>
        </p:spPr>
      </p:pic>
      <p:sp>
        <p:nvSpPr>
          <p:cNvPr id="114" name="Google Shape;114;p22"/>
          <p:cNvSpPr txBox="1"/>
          <p:nvPr>
            <p:ph idx="1" type="body"/>
          </p:nvPr>
        </p:nvSpPr>
        <p:spPr>
          <a:xfrm>
            <a:off x="2383425" y="1036825"/>
            <a:ext cx="6324900" cy="4080900"/>
          </a:xfrm>
          <a:prstGeom prst="rect">
            <a:avLst/>
          </a:prstGeom>
        </p:spPr>
        <p:txBody>
          <a:bodyPr anchorCtr="0" anchor="t" bIns="91425" lIns="91425" spcFirstLastPara="1" rIns="91425" wrap="square" tIns="91425">
            <a:noAutofit/>
          </a:bodyPr>
          <a:lstStyle/>
          <a:p>
            <a:pPr indent="0" lvl="0" marL="0" rtl="0" algn="l">
              <a:lnSpc>
                <a:spcPct val="100000"/>
              </a:lnSpc>
              <a:spcBef>
                <a:spcPts val="100"/>
              </a:spcBef>
              <a:spcAft>
                <a:spcPts val="0"/>
              </a:spcAft>
              <a:buNone/>
            </a:pPr>
            <a:r>
              <a:rPr lang="es" sz="2000">
                <a:solidFill>
                  <a:schemeClr val="dk1"/>
                </a:solidFill>
                <a:latin typeface="Caveat"/>
                <a:ea typeface="Caveat"/>
                <a:cs typeface="Caveat"/>
                <a:sym typeface="Caveat"/>
              </a:rPr>
              <a:t> </a:t>
            </a:r>
            <a:r>
              <a:rPr lang="es" sz="2400" u="sng">
                <a:solidFill>
                  <a:schemeClr val="dk1"/>
                </a:solidFill>
                <a:latin typeface="Caveat"/>
                <a:ea typeface="Caveat"/>
                <a:cs typeface="Caveat"/>
                <a:sym typeface="Caveat"/>
              </a:rPr>
              <a:t>5</a:t>
            </a:r>
            <a:r>
              <a:rPr lang="es" sz="2400" u="sng">
                <a:solidFill>
                  <a:schemeClr val="dk1"/>
                </a:solidFill>
                <a:latin typeface="Caveat"/>
                <a:ea typeface="Caveat"/>
                <a:cs typeface="Caveat"/>
                <a:sym typeface="Caveat"/>
              </a:rPr>
              <a:t>. ES UN LEGADO</a:t>
            </a:r>
            <a:br>
              <a:rPr lang="es" sz="2000">
                <a:solidFill>
                  <a:schemeClr val="dk1"/>
                </a:solidFill>
                <a:latin typeface="Caveat"/>
                <a:ea typeface="Caveat"/>
                <a:cs typeface="Caveat"/>
                <a:sym typeface="Caveat"/>
              </a:rPr>
            </a:br>
            <a:endParaRPr sz="2000">
              <a:solidFill>
                <a:schemeClr val="dk1"/>
              </a:solidFill>
              <a:latin typeface="Caveat"/>
              <a:ea typeface="Caveat"/>
              <a:cs typeface="Caveat"/>
              <a:sym typeface="Caveat"/>
            </a:endParaRPr>
          </a:p>
          <a:p>
            <a:pPr indent="0" lvl="0" marL="0" rtl="0" algn="l">
              <a:lnSpc>
                <a:spcPct val="100000"/>
              </a:lnSpc>
              <a:spcBef>
                <a:spcPts val="100"/>
              </a:spcBef>
              <a:spcAft>
                <a:spcPts val="100"/>
              </a:spcAft>
              <a:buNone/>
            </a:pPr>
            <a:br>
              <a:rPr lang="es" sz="2000">
                <a:solidFill>
                  <a:schemeClr val="dk1"/>
                </a:solidFill>
                <a:latin typeface="Caveat"/>
                <a:ea typeface="Caveat"/>
                <a:cs typeface="Caveat"/>
                <a:sym typeface="Caveat"/>
              </a:rPr>
            </a:br>
            <a:r>
              <a:rPr lang="es" sz="2300">
                <a:solidFill>
                  <a:schemeClr val="dk1"/>
                </a:solidFill>
                <a:latin typeface="Caveat"/>
                <a:ea typeface="Caveat"/>
                <a:cs typeface="Caveat"/>
                <a:sym typeface="Caveat"/>
              </a:rPr>
              <a:t>*Podrás dejar a tus descendientes este precioso recuerdo, y mostrarles la profundidad de la vida.</a:t>
            </a:r>
            <a:br>
              <a:rPr lang="es" sz="2300">
                <a:solidFill>
                  <a:schemeClr val="dk1"/>
                </a:solidFill>
                <a:latin typeface="Caveat"/>
                <a:ea typeface="Caveat"/>
                <a:cs typeface="Caveat"/>
                <a:sym typeface="Caveat"/>
              </a:rPr>
            </a:br>
            <a:r>
              <a:rPr b="1" lang="es" sz="2300">
                <a:solidFill>
                  <a:schemeClr val="dk1"/>
                </a:solidFill>
                <a:latin typeface="Caveat"/>
                <a:ea typeface="Caveat"/>
                <a:cs typeface="Caveat"/>
                <a:sym typeface="Caveat"/>
              </a:rPr>
              <a:t>Y algún día cuando tú no estés, serás recordado en las anécdotas familiares de miles de personas, como la persona que les regaló su pasado</a:t>
            </a:r>
            <a:r>
              <a:rPr lang="es" sz="2300">
                <a:solidFill>
                  <a:schemeClr val="dk1"/>
                </a:solidFill>
                <a:latin typeface="Caveat"/>
                <a:ea typeface="Caveat"/>
                <a:cs typeface="Caveat"/>
                <a:sym typeface="Caveat"/>
              </a:rPr>
              <a:t>. Y este primer árbol será el comienzo de muchas familias futuras.</a:t>
            </a:r>
            <a:endParaRPr sz="2300">
              <a:solidFill>
                <a:schemeClr val="dk1"/>
              </a:solidFill>
              <a:latin typeface="Caveat"/>
              <a:ea typeface="Caveat"/>
              <a:cs typeface="Caveat"/>
              <a:sym typeface="Cave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18" name="Shape 118"/>
        <p:cNvGrpSpPr/>
        <p:nvPr/>
      </p:nvGrpSpPr>
      <p:grpSpPr>
        <a:xfrm>
          <a:off x="0" y="0"/>
          <a:ext cx="0" cy="0"/>
          <a:chOff x="0" y="0"/>
          <a:chExt cx="0" cy="0"/>
        </a:xfrm>
      </p:grpSpPr>
      <p:sp>
        <p:nvSpPr>
          <p:cNvPr id="119" name="Google Shape;119;p23"/>
          <p:cNvSpPr txBox="1"/>
          <p:nvPr>
            <p:ph idx="1" type="body"/>
          </p:nvPr>
        </p:nvSpPr>
        <p:spPr>
          <a:xfrm>
            <a:off x="2178750" y="2070925"/>
            <a:ext cx="4786500" cy="15969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b="1" lang="es" sz="5400">
                <a:solidFill>
                  <a:schemeClr val="dk1"/>
                </a:solidFill>
                <a:latin typeface="Caveat"/>
                <a:ea typeface="Caveat"/>
                <a:cs typeface="Caveat"/>
                <a:sym typeface="Caveat"/>
              </a:rPr>
              <a:t>OFERTA INICIAL</a:t>
            </a:r>
            <a:endParaRPr b="1" sz="5400">
              <a:latin typeface="Caveat"/>
              <a:ea typeface="Caveat"/>
              <a:cs typeface="Caveat"/>
              <a:sym typeface="Cave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23" name="Shape 123"/>
        <p:cNvGrpSpPr/>
        <p:nvPr/>
      </p:nvGrpSpPr>
      <p:grpSpPr>
        <a:xfrm>
          <a:off x="0" y="0"/>
          <a:ext cx="0" cy="0"/>
          <a:chOff x="0" y="0"/>
          <a:chExt cx="0" cy="0"/>
        </a:xfrm>
      </p:grpSpPr>
      <p:sp>
        <p:nvSpPr>
          <p:cNvPr id="124" name="Google Shape;124;p24"/>
          <p:cNvSpPr txBox="1"/>
          <p:nvPr>
            <p:ph idx="1" type="body"/>
          </p:nvPr>
        </p:nvSpPr>
        <p:spPr>
          <a:xfrm>
            <a:off x="250475" y="223775"/>
            <a:ext cx="2547900" cy="7293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b="1" lang="es" sz="2500">
                <a:solidFill>
                  <a:schemeClr val="dk1"/>
                </a:solidFill>
                <a:latin typeface="Caveat"/>
                <a:ea typeface="Caveat"/>
                <a:cs typeface="Caveat"/>
                <a:sym typeface="Caveat"/>
              </a:rPr>
              <a:t>OFERTA INICIAL</a:t>
            </a:r>
            <a:endParaRPr b="1" sz="2500">
              <a:latin typeface="Caveat"/>
              <a:ea typeface="Caveat"/>
              <a:cs typeface="Caveat"/>
              <a:sym typeface="Caveat"/>
            </a:endParaRPr>
          </a:p>
        </p:txBody>
      </p:sp>
      <p:sp>
        <p:nvSpPr>
          <p:cNvPr id="125" name="Google Shape;125;p24"/>
          <p:cNvSpPr txBox="1"/>
          <p:nvPr>
            <p:ph idx="1" type="body"/>
          </p:nvPr>
        </p:nvSpPr>
        <p:spPr>
          <a:xfrm>
            <a:off x="315875" y="1720650"/>
            <a:ext cx="2011800" cy="12429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lang="es" sz="2500">
                <a:solidFill>
                  <a:srgbClr val="980000"/>
                </a:solidFill>
                <a:latin typeface="Caveat"/>
                <a:ea typeface="Caveat"/>
                <a:cs typeface="Caveat"/>
                <a:sym typeface="Caveat"/>
              </a:rPr>
              <a:t>Este es el árbol </a:t>
            </a:r>
            <a:br>
              <a:rPr lang="es" sz="2500">
                <a:solidFill>
                  <a:srgbClr val="980000"/>
                </a:solidFill>
                <a:latin typeface="Caveat"/>
                <a:ea typeface="Caveat"/>
                <a:cs typeface="Caveat"/>
                <a:sym typeface="Caveat"/>
              </a:rPr>
            </a:br>
            <a:r>
              <a:rPr lang="es" sz="2500">
                <a:solidFill>
                  <a:srgbClr val="980000"/>
                </a:solidFill>
                <a:latin typeface="Caveat"/>
                <a:ea typeface="Caveat"/>
                <a:cs typeface="Caveat"/>
                <a:sym typeface="Caveat"/>
              </a:rPr>
              <a:t>más típico</a:t>
            </a:r>
            <a:endParaRPr sz="2500">
              <a:solidFill>
                <a:srgbClr val="980000"/>
              </a:solidFill>
              <a:latin typeface="Caveat"/>
              <a:ea typeface="Caveat"/>
              <a:cs typeface="Caveat"/>
              <a:sym typeface="Caveat"/>
            </a:endParaRPr>
          </a:p>
        </p:txBody>
      </p:sp>
      <p:sp>
        <p:nvSpPr>
          <p:cNvPr id="126" name="Google Shape;126;p24"/>
          <p:cNvSpPr txBox="1"/>
          <p:nvPr>
            <p:ph idx="1" type="body"/>
          </p:nvPr>
        </p:nvSpPr>
        <p:spPr>
          <a:xfrm>
            <a:off x="249000" y="3369175"/>
            <a:ext cx="2867100" cy="10590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600">
                <a:solidFill>
                  <a:srgbClr val="980000"/>
                </a:solidFill>
                <a:latin typeface="Caveat"/>
                <a:ea typeface="Caveat"/>
                <a:cs typeface="Caveat"/>
                <a:sym typeface="Caveat"/>
              </a:rPr>
              <a:t>Empezaremos por ti </a:t>
            </a:r>
            <a:br>
              <a:rPr lang="es" sz="2600">
                <a:solidFill>
                  <a:srgbClr val="980000"/>
                </a:solidFill>
                <a:latin typeface="Caveat"/>
                <a:ea typeface="Caveat"/>
                <a:cs typeface="Caveat"/>
                <a:sym typeface="Caveat"/>
              </a:rPr>
            </a:br>
            <a:r>
              <a:rPr lang="es" sz="2600">
                <a:solidFill>
                  <a:srgbClr val="980000"/>
                </a:solidFill>
                <a:latin typeface="Caveat"/>
                <a:ea typeface="Caveat"/>
                <a:cs typeface="Caveat"/>
                <a:sym typeface="Caveat"/>
              </a:rPr>
              <a:t>o la persona que elijas</a:t>
            </a:r>
            <a:endParaRPr sz="2600">
              <a:solidFill>
                <a:srgbClr val="980000"/>
              </a:solidFill>
              <a:latin typeface="Caveat"/>
              <a:ea typeface="Caveat"/>
              <a:cs typeface="Caveat"/>
              <a:sym typeface="Caveat"/>
            </a:endParaRPr>
          </a:p>
          <a:p>
            <a:pPr indent="0" lvl="0" marL="0" rtl="0" algn="l">
              <a:lnSpc>
                <a:spcPct val="100000"/>
              </a:lnSpc>
              <a:spcBef>
                <a:spcPts val="1200"/>
              </a:spcBef>
              <a:spcAft>
                <a:spcPts val="0"/>
              </a:spcAft>
              <a:buNone/>
            </a:pPr>
            <a:r>
              <a:t/>
            </a:r>
            <a:endParaRPr sz="3300">
              <a:solidFill>
                <a:schemeClr val="dk1"/>
              </a:solidFill>
              <a:latin typeface="Caveat"/>
              <a:ea typeface="Caveat"/>
              <a:cs typeface="Caveat"/>
              <a:sym typeface="Caveat"/>
            </a:endParaRPr>
          </a:p>
        </p:txBody>
      </p:sp>
      <p:pic>
        <p:nvPicPr>
          <p:cNvPr id="127" name="Google Shape;127;p24"/>
          <p:cNvPicPr preferRelativeResize="0"/>
          <p:nvPr/>
        </p:nvPicPr>
        <p:blipFill>
          <a:blip r:embed="rId3">
            <a:alphaModFix/>
          </a:blip>
          <a:stretch>
            <a:fillRect/>
          </a:stretch>
        </p:blipFill>
        <p:spPr>
          <a:xfrm>
            <a:off x="5340325" y="4300545"/>
            <a:ext cx="398525" cy="432625"/>
          </a:xfrm>
          <a:prstGeom prst="rect">
            <a:avLst/>
          </a:prstGeom>
          <a:noFill/>
          <a:ln>
            <a:noFill/>
          </a:ln>
        </p:spPr>
      </p:pic>
      <p:sp>
        <p:nvSpPr>
          <p:cNvPr id="128" name="Google Shape;128;p24"/>
          <p:cNvSpPr txBox="1"/>
          <p:nvPr>
            <p:ph idx="1" type="body"/>
          </p:nvPr>
        </p:nvSpPr>
        <p:spPr>
          <a:xfrm>
            <a:off x="5332250" y="4588375"/>
            <a:ext cx="363300" cy="3765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000">
                <a:solidFill>
                  <a:schemeClr val="dk1"/>
                </a:solidFill>
                <a:latin typeface="Caveat"/>
                <a:ea typeface="Caveat"/>
                <a:cs typeface="Caveat"/>
                <a:sym typeface="Caveat"/>
              </a:rPr>
              <a:t>yo</a:t>
            </a:r>
            <a:endParaRPr sz="2000">
              <a:solidFill>
                <a:schemeClr val="dk1"/>
              </a:solidFill>
              <a:latin typeface="Caveat"/>
              <a:ea typeface="Caveat"/>
              <a:cs typeface="Caveat"/>
              <a:sym typeface="Caveat"/>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900"/>
                                        <p:tgtEl>
                                          <p:spTgt spid="125"/>
                                        </p:tgtEl>
                                      </p:cBhvr>
                                    </p:animEffect>
                                  </p:childTnLst>
                                </p:cTn>
                              </p:par>
                            </p:childTnLst>
                          </p:cTn>
                        </p:par>
                        <p:par>
                          <p:cTn fill="hold">
                            <p:stCondLst>
                              <p:cond delay="900"/>
                            </p:stCondLst>
                            <p:childTnLst>
                              <p:par>
                                <p:cTn fill="hold" nodeType="after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400"/>
                                        <p:tgtEl>
                                          <p:spTgt spid="126"/>
                                        </p:tgtEl>
                                      </p:cBhvr>
                                    </p:animEffect>
                                  </p:childTnLst>
                                </p:cTn>
                              </p:par>
                            </p:childTnLst>
                          </p:cTn>
                        </p:par>
                        <p:par>
                          <p:cTn fill="hold">
                            <p:stCondLst>
                              <p:cond delay="2300"/>
                            </p:stCondLst>
                            <p:childTnLst>
                              <p:par>
                                <p:cTn fill="hold" nodeType="afterEffect" presetClass="entr" presetID="23" presetSubtype="16">
                                  <p:stCondLst>
                                    <p:cond delay="0"/>
                                  </p:stCondLst>
                                  <p:childTnLst>
                                    <p:set>
                                      <p:cBhvr>
                                        <p:cTn dur="1" fill="hold">
                                          <p:stCondLst>
                                            <p:cond delay="0"/>
                                          </p:stCondLst>
                                        </p:cTn>
                                        <p:tgtEl>
                                          <p:spTgt spid="127"/>
                                        </p:tgtEl>
                                        <p:attrNameLst>
                                          <p:attrName>style.visibility</p:attrName>
                                        </p:attrNameLst>
                                      </p:cBhvr>
                                      <p:to>
                                        <p:strVal val="visible"/>
                                      </p:to>
                                    </p:set>
                                    <p:anim calcmode="lin" valueType="num">
                                      <p:cBhvr additive="base">
                                        <p:cTn dur="1000"/>
                                        <p:tgtEl>
                                          <p:spTgt spid="127"/>
                                        </p:tgtEl>
                                        <p:attrNameLst>
                                          <p:attrName>ppt_w</p:attrName>
                                        </p:attrNameLst>
                                      </p:cBhvr>
                                      <p:tavLst>
                                        <p:tav fmla="" tm="0">
                                          <p:val>
                                            <p:strVal val="0"/>
                                          </p:val>
                                        </p:tav>
                                        <p:tav fmla="" tm="100000">
                                          <p:val>
                                            <p:strVal val="#ppt_w"/>
                                          </p:val>
                                        </p:tav>
                                      </p:tavLst>
                                    </p:anim>
                                    <p:anim calcmode="lin" valueType="num">
                                      <p:cBhvr additive="base">
                                        <p:cTn dur="1000"/>
                                        <p:tgtEl>
                                          <p:spTgt spid="12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28"/>
                                        </p:tgtEl>
                                        <p:attrNameLst>
                                          <p:attrName>style.visibility</p:attrName>
                                        </p:attrNameLst>
                                      </p:cBhvr>
                                      <p:to>
                                        <p:strVal val="visible"/>
                                      </p:to>
                                    </p:set>
                                    <p:anim calcmode="lin" valueType="num">
                                      <p:cBhvr additive="base">
                                        <p:cTn dur="1000"/>
                                        <p:tgtEl>
                                          <p:spTgt spid="128"/>
                                        </p:tgtEl>
                                        <p:attrNameLst>
                                          <p:attrName>ppt_w</p:attrName>
                                        </p:attrNameLst>
                                      </p:cBhvr>
                                      <p:tavLst>
                                        <p:tav fmla="" tm="0">
                                          <p:val>
                                            <p:strVal val="0"/>
                                          </p:val>
                                        </p:tav>
                                        <p:tav fmla="" tm="100000">
                                          <p:val>
                                            <p:strVal val="#ppt_w"/>
                                          </p:val>
                                        </p:tav>
                                      </p:tavLst>
                                    </p:anim>
                                    <p:anim calcmode="lin" valueType="num">
                                      <p:cBhvr additive="base">
                                        <p:cTn dur="1000"/>
                                        <p:tgtEl>
                                          <p:spTgt spid="12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32" name="Shape 132"/>
        <p:cNvGrpSpPr/>
        <p:nvPr/>
      </p:nvGrpSpPr>
      <p:grpSpPr>
        <a:xfrm>
          <a:off x="0" y="0"/>
          <a:ext cx="0" cy="0"/>
          <a:chOff x="0" y="0"/>
          <a:chExt cx="0" cy="0"/>
        </a:xfrm>
      </p:grpSpPr>
      <p:sp>
        <p:nvSpPr>
          <p:cNvPr id="133" name="Google Shape;133;p25"/>
          <p:cNvSpPr txBox="1"/>
          <p:nvPr>
            <p:ph idx="1" type="body"/>
          </p:nvPr>
        </p:nvSpPr>
        <p:spPr>
          <a:xfrm>
            <a:off x="250475" y="223775"/>
            <a:ext cx="2547900" cy="7293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b="1" lang="es" sz="2500">
                <a:solidFill>
                  <a:schemeClr val="dk1"/>
                </a:solidFill>
                <a:latin typeface="Caveat"/>
                <a:ea typeface="Caveat"/>
                <a:cs typeface="Caveat"/>
                <a:sym typeface="Caveat"/>
              </a:rPr>
              <a:t>OFERTA INICIAL</a:t>
            </a:r>
            <a:endParaRPr b="1" sz="2500">
              <a:latin typeface="Caveat"/>
              <a:ea typeface="Caveat"/>
              <a:cs typeface="Caveat"/>
              <a:sym typeface="Caveat"/>
            </a:endParaRPr>
          </a:p>
        </p:txBody>
      </p:sp>
      <p:sp>
        <p:nvSpPr>
          <p:cNvPr id="134" name="Google Shape;134;p25"/>
          <p:cNvSpPr txBox="1"/>
          <p:nvPr>
            <p:ph idx="1" type="body"/>
          </p:nvPr>
        </p:nvSpPr>
        <p:spPr>
          <a:xfrm>
            <a:off x="2417375" y="142125"/>
            <a:ext cx="6441000" cy="9969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100">
                <a:solidFill>
                  <a:srgbClr val="980000"/>
                </a:solidFill>
                <a:latin typeface="Caveat"/>
                <a:ea typeface="Caveat"/>
                <a:cs typeface="Caveat"/>
                <a:sym typeface="Caveat"/>
              </a:rPr>
              <a:t> </a:t>
            </a:r>
            <a:r>
              <a:rPr lang="es" sz="2000">
                <a:solidFill>
                  <a:srgbClr val="980000"/>
                </a:solidFill>
                <a:latin typeface="Caveat"/>
                <a:ea typeface="Caveat"/>
                <a:cs typeface="Caveat"/>
                <a:sym typeface="Caveat"/>
              </a:rPr>
              <a:t>Y subiremos en tu historia hasta el nivel de tus “tras-tatarabuelos”.</a:t>
            </a:r>
            <a:br>
              <a:rPr lang="es" sz="2000">
                <a:solidFill>
                  <a:srgbClr val="980000"/>
                </a:solidFill>
                <a:latin typeface="Caveat"/>
                <a:ea typeface="Caveat"/>
                <a:cs typeface="Caveat"/>
                <a:sym typeface="Caveat"/>
              </a:rPr>
            </a:br>
            <a:r>
              <a:rPr lang="es" sz="2000">
                <a:solidFill>
                  <a:srgbClr val="980000"/>
                </a:solidFill>
                <a:latin typeface="Caveat"/>
                <a:ea typeface="Caveat"/>
                <a:cs typeface="Caveat"/>
                <a:sym typeface="Caveat"/>
              </a:rPr>
              <a:t>Estos son los </a:t>
            </a:r>
            <a:r>
              <a:rPr b="1" lang="es" sz="2700">
                <a:solidFill>
                  <a:srgbClr val="980000"/>
                </a:solidFill>
                <a:latin typeface="Caveat"/>
                <a:ea typeface="Caveat"/>
                <a:cs typeface="Caveat"/>
                <a:sym typeface="Caveat"/>
              </a:rPr>
              <a:t>32 </a:t>
            </a:r>
            <a:r>
              <a:rPr lang="es" sz="2000">
                <a:solidFill>
                  <a:srgbClr val="980000"/>
                </a:solidFill>
                <a:latin typeface="Caveat"/>
                <a:ea typeface="Caveat"/>
                <a:cs typeface="Caveat"/>
                <a:sym typeface="Caveat"/>
              </a:rPr>
              <a:t>padres de tus tatarabuelos y definen tus orígenes.</a:t>
            </a:r>
            <a:endParaRPr sz="2000">
              <a:solidFill>
                <a:srgbClr val="980000"/>
              </a:solidFill>
              <a:latin typeface="Caveat"/>
              <a:ea typeface="Caveat"/>
              <a:cs typeface="Caveat"/>
              <a:sym typeface="Caveat"/>
            </a:endParaRPr>
          </a:p>
        </p:txBody>
      </p:sp>
      <p:pic>
        <p:nvPicPr>
          <p:cNvPr id="135" name="Google Shape;135;p25" title="Magic Wand Noise-SoundBible.com-375928671.mp3">
            <a:hlinkClick r:id="rId3"/>
          </p:cNvPr>
          <p:cNvPicPr preferRelativeResize="0"/>
          <p:nvPr/>
        </p:nvPicPr>
        <p:blipFill>
          <a:blip r:embed="rId4">
            <a:alphaModFix/>
          </a:blip>
          <a:stretch>
            <a:fillRect/>
          </a:stretch>
        </p:blipFill>
        <p:spPr>
          <a:xfrm>
            <a:off x="-457200" y="0"/>
            <a:ext cx="457200" cy="457200"/>
          </a:xfrm>
          <a:prstGeom prst="rect">
            <a:avLst/>
          </a:prstGeom>
          <a:noFill/>
          <a:ln>
            <a:noFill/>
          </a:ln>
        </p:spPr>
      </p:pic>
      <p:pic>
        <p:nvPicPr>
          <p:cNvPr id="136" name="Google Shape;136;p25"/>
          <p:cNvPicPr preferRelativeResize="0"/>
          <p:nvPr/>
        </p:nvPicPr>
        <p:blipFill>
          <a:blip r:embed="rId5">
            <a:alphaModFix/>
          </a:blip>
          <a:stretch>
            <a:fillRect/>
          </a:stretch>
        </p:blipFill>
        <p:spPr>
          <a:xfrm>
            <a:off x="5340325" y="4300545"/>
            <a:ext cx="398525" cy="432625"/>
          </a:xfrm>
          <a:prstGeom prst="rect">
            <a:avLst/>
          </a:prstGeom>
          <a:noFill/>
          <a:ln>
            <a:noFill/>
          </a:ln>
        </p:spPr>
      </p:pic>
      <p:sp>
        <p:nvSpPr>
          <p:cNvPr id="137" name="Google Shape;137;p25"/>
          <p:cNvSpPr txBox="1"/>
          <p:nvPr>
            <p:ph idx="1" type="body"/>
          </p:nvPr>
        </p:nvSpPr>
        <p:spPr>
          <a:xfrm>
            <a:off x="5332250" y="4588375"/>
            <a:ext cx="363300" cy="3765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000">
                <a:solidFill>
                  <a:schemeClr val="dk1"/>
                </a:solidFill>
                <a:latin typeface="Caveat"/>
                <a:ea typeface="Caveat"/>
                <a:cs typeface="Caveat"/>
                <a:sym typeface="Caveat"/>
              </a:rPr>
              <a:t>yo</a:t>
            </a:r>
            <a:endParaRPr sz="2000">
              <a:solidFill>
                <a:schemeClr val="dk1"/>
              </a:solidFill>
              <a:latin typeface="Caveat"/>
              <a:ea typeface="Caveat"/>
              <a:cs typeface="Caveat"/>
              <a:sym typeface="Cave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134"/>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41" name="Shape 141"/>
        <p:cNvGrpSpPr/>
        <p:nvPr/>
      </p:nvGrpSpPr>
      <p:grpSpPr>
        <a:xfrm>
          <a:off x="0" y="0"/>
          <a:ext cx="0" cy="0"/>
          <a:chOff x="0" y="0"/>
          <a:chExt cx="0" cy="0"/>
        </a:xfrm>
      </p:grpSpPr>
      <p:sp>
        <p:nvSpPr>
          <p:cNvPr id="142" name="Google Shape;142;p26"/>
          <p:cNvSpPr txBox="1"/>
          <p:nvPr>
            <p:ph idx="1" type="body"/>
          </p:nvPr>
        </p:nvSpPr>
        <p:spPr>
          <a:xfrm>
            <a:off x="250475" y="223775"/>
            <a:ext cx="2547900" cy="7293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b="1" lang="es" sz="2500">
                <a:solidFill>
                  <a:schemeClr val="dk1"/>
                </a:solidFill>
                <a:latin typeface="Caveat"/>
                <a:ea typeface="Caveat"/>
                <a:cs typeface="Caveat"/>
                <a:sym typeface="Caveat"/>
              </a:rPr>
              <a:t>OFERTA INICIAL</a:t>
            </a:r>
            <a:endParaRPr b="1" sz="2500">
              <a:latin typeface="Caveat"/>
              <a:ea typeface="Caveat"/>
              <a:cs typeface="Caveat"/>
              <a:sym typeface="Caveat"/>
            </a:endParaRPr>
          </a:p>
        </p:txBody>
      </p:sp>
      <p:sp>
        <p:nvSpPr>
          <p:cNvPr id="143" name="Google Shape;143;p26"/>
          <p:cNvSpPr txBox="1"/>
          <p:nvPr>
            <p:ph idx="1" type="body"/>
          </p:nvPr>
        </p:nvSpPr>
        <p:spPr>
          <a:xfrm>
            <a:off x="55102" y="3785550"/>
            <a:ext cx="702000" cy="43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1700">
                <a:solidFill>
                  <a:schemeClr val="dk1"/>
                </a:solidFill>
                <a:latin typeface="Caveat"/>
                <a:ea typeface="Caveat"/>
                <a:cs typeface="Caveat"/>
                <a:sym typeface="Caveat"/>
              </a:rPr>
              <a:t>Papás</a:t>
            </a:r>
            <a:endParaRPr sz="1700">
              <a:solidFill>
                <a:schemeClr val="dk1"/>
              </a:solidFill>
              <a:latin typeface="Caveat"/>
              <a:ea typeface="Caveat"/>
              <a:cs typeface="Caveat"/>
              <a:sym typeface="Caveat"/>
            </a:endParaRPr>
          </a:p>
        </p:txBody>
      </p:sp>
      <p:grpSp>
        <p:nvGrpSpPr>
          <p:cNvPr id="144" name="Google Shape;144;p26"/>
          <p:cNvGrpSpPr/>
          <p:nvPr/>
        </p:nvGrpSpPr>
        <p:grpSpPr>
          <a:xfrm>
            <a:off x="604825" y="3816322"/>
            <a:ext cx="6768929" cy="560423"/>
            <a:chOff x="604825" y="3816322"/>
            <a:chExt cx="6768929" cy="560423"/>
          </a:xfrm>
        </p:grpSpPr>
        <p:cxnSp>
          <p:nvCxnSpPr>
            <p:cNvPr id="145" name="Google Shape;145;p26"/>
            <p:cNvCxnSpPr/>
            <p:nvPr/>
          </p:nvCxnSpPr>
          <p:spPr>
            <a:xfrm>
              <a:off x="604825" y="4061061"/>
              <a:ext cx="1289700" cy="11400"/>
            </a:xfrm>
            <a:prstGeom prst="straightConnector1">
              <a:avLst/>
            </a:prstGeom>
            <a:noFill/>
            <a:ln cap="flat" cmpd="sng" w="28575">
              <a:solidFill>
                <a:schemeClr val="dk2"/>
              </a:solidFill>
              <a:prstDash val="solid"/>
              <a:round/>
              <a:headEnd len="med" w="med" type="none"/>
              <a:tailEnd len="med" w="med" type="triangle"/>
            </a:ln>
          </p:spPr>
        </p:cxnSp>
        <p:grpSp>
          <p:nvGrpSpPr>
            <p:cNvPr id="146" name="Google Shape;146;p26"/>
            <p:cNvGrpSpPr/>
            <p:nvPr/>
          </p:nvGrpSpPr>
          <p:grpSpPr>
            <a:xfrm>
              <a:off x="3645537" y="3816322"/>
              <a:ext cx="3728216" cy="560423"/>
              <a:chOff x="3645537" y="3816322"/>
              <a:chExt cx="3728216" cy="560423"/>
            </a:xfrm>
          </p:grpSpPr>
          <p:pic>
            <p:nvPicPr>
              <p:cNvPr id="147" name="Google Shape;147;p26"/>
              <p:cNvPicPr preferRelativeResize="0"/>
              <p:nvPr/>
            </p:nvPicPr>
            <p:blipFill>
              <a:blip r:embed="rId3">
                <a:alphaModFix/>
              </a:blip>
              <a:stretch>
                <a:fillRect/>
              </a:stretch>
            </p:blipFill>
            <p:spPr>
              <a:xfrm>
                <a:off x="6925204" y="3868650"/>
                <a:ext cx="448550" cy="448550"/>
              </a:xfrm>
              <a:prstGeom prst="rect">
                <a:avLst/>
              </a:prstGeom>
              <a:noFill/>
              <a:ln>
                <a:noFill/>
              </a:ln>
            </p:spPr>
          </p:pic>
          <p:pic>
            <p:nvPicPr>
              <p:cNvPr id="148" name="Google Shape;148;p26"/>
              <p:cNvPicPr preferRelativeResize="0"/>
              <p:nvPr/>
            </p:nvPicPr>
            <p:blipFill>
              <a:blip r:embed="rId4">
                <a:alphaModFix/>
              </a:blip>
              <a:stretch>
                <a:fillRect/>
              </a:stretch>
            </p:blipFill>
            <p:spPr>
              <a:xfrm>
                <a:off x="3645537" y="3816322"/>
                <a:ext cx="448550" cy="500866"/>
              </a:xfrm>
              <a:prstGeom prst="rect">
                <a:avLst/>
              </a:prstGeom>
              <a:noFill/>
              <a:ln>
                <a:noFill/>
              </a:ln>
            </p:spPr>
          </p:pic>
          <p:cxnSp>
            <p:nvCxnSpPr>
              <p:cNvPr id="149" name="Google Shape;149;p26"/>
              <p:cNvCxnSpPr>
                <a:stCxn id="148" idx="3"/>
                <a:endCxn id="147" idx="1"/>
              </p:cNvCxnSpPr>
              <p:nvPr/>
            </p:nvCxnSpPr>
            <p:spPr>
              <a:xfrm>
                <a:off x="4094087" y="4066755"/>
                <a:ext cx="2831100" cy="26100"/>
              </a:xfrm>
              <a:prstGeom prst="straightConnector1">
                <a:avLst/>
              </a:prstGeom>
              <a:noFill/>
              <a:ln cap="flat" cmpd="sng" w="9525">
                <a:solidFill>
                  <a:schemeClr val="dk2"/>
                </a:solidFill>
                <a:prstDash val="solid"/>
                <a:round/>
                <a:headEnd len="med" w="med" type="none"/>
                <a:tailEnd len="med" w="med" type="none"/>
              </a:ln>
            </p:spPr>
          </p:cxnSp>
          <p:cxnSp>
            <p:nvCxnSpPr>
              <p:cNvPr id="150" name="Google Shape;150;p26"/>
              <p:cNvCxnSpPr>
                <a:stCxn id="151" idx="0"/>
              </p:cNvCxnSpPr>
              <p:nvPr/>
            </p:nvCxnSpPr>
            <p:spPr>
              <a:xfrm flipH="1" rot="10800000">
                <a:off x="5539588" y="4096845"/>
                <a:ext cx="3900" cy="279900"/>
              </a:xfrm>
              <a:prstGeom prst="straightConnector1">
                <a:avLst/>
              </a:prstGeom>
              <a:noFill/>
              <a:ln cap="flat" cmpd="sng" w="9525">
                <a:solidFill>
                  <a:schemeClr val="dk2"/>
                </a:solidFill>
                <a:prstDash val="solid"/>
                <a:round/>
                <a:headEnd len="med" w="med" type="none"/>
                <a:tailEnd len="med" w="med" type="none"/>
              </a:ln>
            </p:spPr>
          </p:cxnSp>
        </p:grpSp>
      </p:grpSp>
      <p:pic>
        <p:nvPicPr>
          <p:cNvPr id="152" name="Google Shape;152;p26" title="Water Drop-SoundBible.com-2039669379.mp3">
            <a:hlinkClick r:id="rId5"/>
          </p:cNvPr>
          <p:cNvPicPr preferRelativeResize="0"/>
          <p:nvPr/>
        </p:nvPicPr>
        <p:blipFill>
          <a:blip r:embed="rId6">
            <a:alphaModFix/>
          </a:blip>
          <a:stretch>
            <a:fillRect/>
          </a:stretch>
        </p:blipFill>
        <p:spPr>
          <a:xfrm>
            <a:off x="-975050" y="1850613"/>
            <a:ext cx="457200" cy="457200"/>
          </a:xfrm>
          <a:prstGeom prst="rect">
            <a:avLst/>
          </a:prstGeom>
          <a:noFill/>
          <a:ln>
            <a:noFill/>
          </a:ln>
        </p:spPr>
      </p:pic>
      <p:pic>
        <p:nvPicPr>
          <p:cNvPr id="153" name="Google Shape;153;p26"/>
          <p:cNvPicPr preferRelativeResize="0"/>
          <p:nvPr/>
        </p:nvPicPr>
        <p:blipFill>
          <a:blip r:embed="rId7">
            <a:alphaModFix/>
          </a:blip>
          <a:stretch>
            <a:fillRect/>
          </a:stretch>
        </p:blipFill>
        <p:spPr>
          <a:xfrm>
            <a:off x="5340325" y="4300545"/>
            <a:ext cx="398525" cy="432625"/>
          </a:xfrm>
          <a:prstGeom prst="rect">
            <a:avLst/>
          </a:prstGeom>
          <a:noFill/>
          <a:ln>
            <a:noFill/>
          </a:ln>
        </p:spPr>
      </p:pic>
      <p:sp>
        <p:nvSpPr>
          <p:cNvPr id="154" name="Google Shape;154;p26"/>
          <p:cNvSpPr txBox="1"/>
          <p:nvPr>
            <p:ph idx="1" type="body"/>
          </p:nvPr>
        </p:nvSpPr>
        <p:spPr>
          <a:xfrm>
            <a:off x="5332250" y="4588375"/>
            <a:ext cx="363300" cy="3765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000">
                <a:solidFill>
                  <a:schemeClr val="dk1"/>
                </a:solidFill>
                <a:latin typeface="Caveat"/>
                <a:ea typeface="Caveat"/>
                <a:cs typeface="Caveat"/>
                <a:sym typeface="Caveat"/>
              </a:rPr>
              <a:t>yo</a:t>
            </a:r>
            <a:endParaRPr sz="2000">
              <a:solidFill>
                <a:schemeClr val="dk1"/>
              </a:solidFill>
              <a:latin typeface="Caveat"/>
              <a:ea typeface="Caveat"/>
              <a:cs typeface="Caveat"/>
              <a:sym typeface="Caveat"/>
            </a:endParaRPr>
          </a:p>
        </p:txBody>
      </p:sp>
      <p:sp>
        <p:nvSpPr>
          <p:cNvPr id="155" name="Google Shape;155;p26"/>
          <p:cNvSpPr txBox="1"/>
          <p:nvPr>
            <p:ph idx="1" type="body"/>
          </p:nvPr>
        </p:nvSpPr>
        <p:spPr>
          <a:xfrm>
            <a:off x="2417375" y="142125"/>
            <a:ext cx="6441000" cy="9969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100">
                <a:solidFill>
                  <a:srgbClr val="980000"/>
                </a:solidFill>
                <a:latin typeface="Caveat"/>
                <a:ea typeface="Caveat"/>
                <a:cs typeface="Caveat"/>
                <a:sym typeface="Caveat"/>
              </a:rPr>
              <a:t> </a:t>
            </a:r>
            <a:r>
              <a:rPr lang="es" sz="2000">
                <a:solidFill>
                  <a:srgbClr val="980000"/>
                </a:solidFill>
                <a:latin typeface="Caveat"/>
                <a:ea typeface="Caveat"/>
                <a:cs typeface="Caveat"/>
                <a:sym typeface="Caveat"/>
              </a:rPr>
              <a:t>Y subiremos en tu historia hasta el nivel de tus “tras-tatarabuelos”.</a:t>
            </a:r>
            <a:br>
              <a:rPr lang="es" sz="2000">
                <a:solidFill>
                  <a:srgbClr val="980000"/>
                </a:solidFill>
                <a:latin typeface="Caveat"/>
                <a:ea typeface="Caveat"/>
                <a:cs typeface="Caveat"/>
                <a:sym typeface="Caveat"/>
              </a:rPr>
            </a:br>
            <a:r>
              <a:rPr lang="es" sz="2000">
                <a:solidFill>
                  <a:srgbClr val="980000"/>
                </a:solidFill>
                <a:latin typeface="Caveat"/>
                <a:ea typeface="Caveat"/>
                <a:cs typeface="Caveat"/>
                <a:sym typeface="Caveat"/>
              </a:rPr>
              <a:t>Estos son los </a:t>
            </a:r>
            <a:r>
              <a:rPr b="1" lang="es" sz="2700">
                <a:solidFill>
                  <a:srgbClr val="980000"/>
                </a:solidFill>
                <a:latin typeface="Caveat"/>
                <a:ea typeface="Caveat"/>
                <a:cs typeface="Caveat"/>
                <a:sym typeface="Caveat"/>
              </a:rPr>
              <a:t>32 </a:t>
            </a:r>
            <a:r>
              <a:rPr lang="es" sz="2000">
                <a:solidFill>
                  <a:srgbClr val="980000"/>
                </a:solidFill>
                <a:latin typeface="Caveat"/>
                <a:ea typeface="Caveat"/>
                <a:cs typeface="Caveat"/>
                <a:sym typeface="Caveat"/>
              </a:rPr>
              <a:t>padres de tus tatarabuelos y definen tus orígenes.</a:t>
            </a:r>
            <a:endParaRPr sz="2000">
              <a:solidFill>
                <a:srgbClr val="980000"/>
              </a:solidFill>
              <a:latin typeface="Caveat"/>
              <a:ea typeface="Caveat"/>
              <a:cs typeface="Caveat"/>
              <a:sym typeface="Cave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59" name="Shape 159"/>
        <p:cNvGrpSpPr/>
        <p:nvPr/>
      </p:nvGrpSpPr>
      <p:grpSpPr>
        <a:xfrm>
          <a:off x="0" y="0"/>
          <a:ext cx="0" cy="0"/>
          <a:chOff x="0" y="0"/>
          <a:chExt cx="0" cy="0"/>
        </a:xfrm>
      </p:grpSpPr>
      <p:sp>
        <p:nvSpPr>
          <p:cNvPr id="160" name="Google Shape;160;p27"/>
          <p:cNvSpPr txBox="1"/>
          <p:nvPr>
            <p:ph idx="1" type="body"/>
          </p:nvPr>
        </p:nvSpPr>
        <p:spPr>
          <a:xfrm>
            <a:off x="250475" y="223775"/>
            <a:ext cx="2547900" cy="7293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b="1" lang="es" sz="2500">
                <a:solidFill>
                  <a:schemeClr val="dk1"/>
                </a:solidFill>
                <a:latin typeface="Caveat"/>
                <a:ea typeface="Caveat"/>
                <a:cs typeface="Caveat"/>
                <a:sym typeface="Caveat"/>
              </a:rPr>
              <a:t>OFERTA INICIAL</a:t>
            </a:r>
            <a:endParaRPr b="1" sz="2500">
              <a:latin typeface="Caveat"/>
              <a:ea typeface="Caveat"/>
              <a:cs typeface="Caveat"/>
              <a:sym typeface="Caveat"/>
            </a:endParaRPr>
          </a:p>
        </p:txBody>
      </p:sp>
      <p:sp>
        <p:nvSpPr>
          <p:cNvPr id="161" name="Google Shape;161;p27"/>
          <p:cNvSpPr txBox="1"/>
          <p:nvPr>
            <p:ph idx="1" type="body"/>
          </p:nvPr>
        </p:nvSpPr>
        <p:spPr>
          <a:xfrm>
            <a:off x="85725" y="3384139"/>
            <a:ext cx="864600" cy="43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1700">
                <a:solidFill>
                  <a:schemeClr val="dk1"/>
                </a:solidFill>
                <a:latin typeface="Caveat"/>
                <a:ea typeface="Caveat"/>
                <a:cs typeface="Caveat"/>
                <a:sym typeface="Caveat"/>
              </a:rPr>
              <a:t>Abuelos </a:t>
            </a:r>
            <a:endParaRPr sz="1700">
              <a:solidFill>
                <a:schemeClr val="dk1"/>
              </a:solidFill>
              <a:latin typeface="Caveat"/>
              <a:ea typeface="Caveat"/>
              <a:cs typeface="Caveat"/>
              <a:sym typeface="Caveat"/>
            </a:endParaRPr>
          </a:p>
        </p:txBody>
      </p:sp>
      <p:sp>
        <p:nvSpPr>
          <p:cNvPr id="162" name="Google Shape;162;p27"/>
          <p:cNvSpPr txBox="1"/>
          <p:nvPr>
            <p:ph idx="1" type="body"/>
          </p:nvPr>
        </p:nvSpPr>
        <p:spPr>
          <a:xfrm>
            <a:off x="55102" y="3785550"/>
            <a:ext cx="702000" cy="43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1700">
                <a:solidFill>
                  <a:schemeClr val="dk1"/>
                </a:solidFill>
                <a:latin typeface="Caveat"/>
                <a:ea typeface="Caveat"/>
                <a:cs typeface="Caveat"/>
                <a:sym typeface="Caveat"/>
              </a:rPr>
              <a:t>Papás</a:t>
            </a:r>
            <a:endParaRPr sz="1700">
              <a:solidFill>
                <a:schemeClr val="dk1"/>
              </a:solidFill>
              <a:latin typeface="Caveat"/>
              <a:ea typeface="Caveat"/>
              <a:cs typeface="Caveat"/>
              <a:sym typeface="Caveat"/>
            </a:endParaRPr>
          </a:p>
        </p:txBody>
      </p:sp>
      <p:grpSp>
        <p:nvGrpSpPr>
          <p:cNvPr id="163" name="Google Shape;163;p27"/>
          <p:cNvGrpSpPr/>
          <p:nvPr/>
        </p:nvGrpSpPr>
        <p:grpSpPr>
          <a:xfrm>
            <a:off x="685800" y="3374437"/>
            <a:ext cx="7669021" cy="553175"/>
            <a:chOff x="685800" y="3374437"/>
            <a:chExt cx="7669021" cy="553175"/>
          </a:xfrm>
        </p:grpSpPr>
        <p:cxnSp>
          <p:nvCxnSpPr>
            <p:cNvPr id="164" name="Google Shape;164;p27"/>
            <p:cNvCxnSpPr/>
            <p:nvPr/>
          </p:nvCxnSpPr>
          <p:spPr>
            <a:xfrm flipH="1" rot="10800000">
              <a:off x="685800" y="3650564"/>
              <a:ext cx="1208700" cy="900"/>
            </a:xfrm>
            <a:prstGeom prst="straightConnector1">
              <a:avLst/>
            </a:prstGeom>
            <a:noFill/>
            <a:ln cap="flat" cmpd="sng" w="28575">
              <a:solidFill>
                <a:schemeClr val="dk2"/>
              </a:solidFill>
              <a:prstDash val="solid"/>
              <a:round/>
              <a:headEnd len="med" w="med" type="none"/>
              <a:tailEnd len="med" w="med" type="triangle"/>
            </a:ln>
          </p:spPr>
        </p:cxnSp>
        <p:pic>
          <p:nvPicPr>
            <p:cNvPr id="165" name="Google Shape;165;p27"/>
            <p:cNvPicPr preferRelativeResize="0"/>
            <p:nvPr/>
          </p:nvPicPr>
          <p:blipFill>
            <a:blip r:embed="rId3">
              <a:alphaModFix/>
            </a:blip>
            <a:stretch>
              <a:fillRect/>
            </a:stretch>
          </p:blipFill>
          <p:spPr>
            <a:xfrm>
              <a:off x="2585362" y="3374437"/>
              <a:ext cx="369301" cy="553175"/>
            </a:xfrm>
            <a:prstGeom prst="rect">
              <a:avLst/>
            </a:prstGeom>
            <a:noFill/>
            <a:ln>
              <a:noFill/>
            </a:ln>
          </p:spPr>
        </p:pic>
        <p:pic>
          <p:nvPicPr>
            <p:cNvPr id="166" name="Google Shape;166;p27"/>
            <p:cNvPicPr preferRelativeResize="0"/>
            <p:nvPr/>
          </p:nvPicPr>
          <p:blipFill>
            <a:blip r:embed="rId4">
              <a:alphaModFix/>
            </a:blip>
            <a:stretch>
              <a:fillRect/>
            </a:stretch>
          </p:blipFill>
          <p:spPr>
            <a:xfrm>
              <a:off x="4514595" y="3426757"/>
              <a:ext cx="448550" cy="448550"/>
            </a:xfrm>
            <a:prstGeom prst="rect">
              <a:avLst/>
            </a:prstGeom>
            <a:noFill/>
            <a:ln>
              <a:noFill/>
            </a:ln>
          </p:spPr>
        </p:pic>
        <p:pic>
          <p:nvPicPr>
            <p:cNvPr id="167" name="Google Shape;167;p27"/>
            <p:cNvPicPr preferRelativeResize="0"/>
            <p:nvPr/>
          </p:nvPicPr>
          <p:blipFill>
            <a:blip r:embed="rId5">
              <a:alphaModFix/>
            </a:blip>
            <a:stretch>
              <a:fillRect/>
            </a:stretch>
          </p:blipFill>
          <p:spPr>
            <a:xfrm>
              <a:off x="7956296" y="3419297"/>
              <a:ext cx="398525" cy="463465"/>
            </a:xfrm>
            <a:prstGeom prst="rect">
              <a:avLst/>
            </a:prstGeom>
            <a:noFill/>
            <a:ln>
              <a:noFill/>
            </a:ln>
          </p:spPr>
        </p:pic>
        <p:pic>
          <p:nvPicPr>
            <p:cNvPr id="168" name="Google Shape;168;p27"/>
            <p:cNvPicPr preferRelativeResize="0"/>
            <p:nvPr/>
          </p:nvPicPr>
          <p:blipFill>
            <a:blip r:embed="rId6">
              <a:alphaModFix/>
            </a:blip>
            <a:stretch>
              <a:fillRect/>
            </a:stretch>
          </p:blipFill>
          <p:spPr>
            <a:xfrm>
              <a:off x="6134794" y="3453756"/>
              <a:ext cx="369300" cy="421543"/>
            </a:xfrm>
            <a:prstGeom prst="rect">
              <a:avLst/>
            </a:prstGeom>
            <a:noFill/>
            <a:ln>
              <a:noFill/>
            </a:ln>
          </p:spPr>
        </p:pic>
        <p:cxnSp>
          <p:nvCxnSpPr>
            <p:cNvPr id="169" name="Google Shape;169;p27"/>
            <p:cNvCxnSpPr>
              <a:stCxn id="165" idx="3"/>
              <a:endCxn id="166" idx="1"/>
            </p:cNvCxnSpPr>
            <p:nvPr/>
          </p:nvCxnSpPr>
          <p:spPr>
            <a:xfrm>
              <a:off x="2954662" y="3651025"/>
              <a:ext cx="1560000" cy="0"/>
            </a:xfrm>
            <a:prstGeom prst="straightConnector1">
              <a:avLst/>
            </a:prstGeom>
            <a:noFill/>
            <a:ln cap="flat" cmpd="sng" w="9525">
              <a:solidFill>
                <a:schemeClr val="dk2"/>
              </a:solidFill>
              <a:prstDash val="solid"/>
              <a:round/>
              <a:headEnd len="med" w="med" type="none"/>
              <a:tailEnd len="med" w="med" type="none"/>
            </a:ln>
          </p:spPr>
        </p:cxnSp>
        <p:cxnSp>
          <p:nvCxnSpPr>
            <p:cNvPr id="170" name="Google Shape;170;p27"/>
            <p:cNvCxnSpPr>
              <a:stCxn id="171" idx="0"/>
            </p:cNvCxnSpPr>
            <p:nvPr/>
          </p:nvCxnSpPr>
          <p:spPr>
            <a:xfrm flipH="1" rot="10800000">
              <a:off x="3869812" y="3658222"/>
              <a:ext cx="10200" cy="158100"/>
            </a:xfrm>
            <a:prstGeom prst="straightConnector1">
              <a:avLst/>
            </a:prstGeom>
            <a:noFill/>
            <a:ln cap="flat" cmpd="sng" w="9525">
              <a:solidFill>
                <a:schemeClr val="dk2"/>
              </a:solidFill>
              <a:prstDash val="solid"/>
              <a:round/>
              <a:headEnd len="med" w="med" type="none"/>
              <a:tailEnd len="med" w="med" type="none"/>
            </a:ln>
          </p:spPr>
        </p:cxnSp>
        <p:cxnSp>
          <p:nvCxnSpPr>
            <p:cNvPr id="172" name="Google Shape;172;p27"/>
            <p:cNvCxnSpPr>
              <a:stCxn id="168" idx="3"/>
              <a:endCxn id="167" idx="1"/>
            </p:cNvCxnSpPr>
            <p:nvPr/>
          </p:nvCxnSpPr>
          <p:spPr>
            <a:xfrm flipH="1" rot="10800000">
              <a:off x="6504094" y="3651028"/>
              <a:ext cx="1452300" cy="13500"/>
            </a:xfrm>
            <a:prstGeom prst="straightConnector1">
              <a:avLst/>
            </a:prstGeom>
            <a:noFill/>
            <a:ln cap="flat" cmpd="sng" w="9525">
              <a:solidFill>
                <a:schemeClr val="dk2"/>
              </a:solidFill>
              <a:prstDash val="solid"/>
              <a:round/>
              <a:headEnd len="med" w="med" type="none"/>
              <a:tailEnd len="med" w="med" type="none"/>
            </a:ln>
          </p:spPr>
        </p:cxnSp>
        <p:cxnSp>
          <p:nvCxnSpPr>
            <p:cNvPr id="173" name="Google Shape;173;p27"/>
            <p:cNvCxnSpPr>
              <a:stCxn id="174" idx="0"/>
            </p:cNvCxnSpPr>
            <p:nvPr/>
          </p:nvCxnSpPr>
          <p:spPr>
            <a:xfrm flipH="1" rot="10800000">
              <a:off x="7149479" y="3668250"/>
              <a:ext cx="6600" cy="200400"/>
            </a:xfrm>
            <a:prstGeom prst="straightConnector1">
              <a:avLst/>
            </a:prstGeom>
            <a:noFill/>
            <a:ln cap="flat" cmpd="sng" w="9525">
              <a:solidFill>
                <a:schemeClr val="dk2"/>
              </a:solidFill>
              <a:prstDash val="solid"/>
              <a:round/>
              <a:headEnd len="med" w="med" type="none"/>
              <a:tailEnd len="med" w="med" type="none"/>
            </a:ln>
          </p:spPr>
        </p:cxnSp>
      </p:grpSp>
      <p:grpSp>
        <p:nvGrpSpPr>
          <p:cNvPr id="175" name="Google Shape;175;p27"/>
          <p:cNvGrpSpPr/>
          <p:nvPr/>
        </p:nvGrpSpPr>
        <p:grpSpPr>
          <a:xfrm>
            <a:off x="604825" y="3816322"/>
            <a:ext cx="6768929" cy="560423"/>
            <a:chOff x="604825" y="3816322"/>
            <a:chExt cx="6768929" cy="560423"/>
          </a:xfrm>
        </p:grpSpPr>
        <p:cxnSp>
          <p:nvCxnSpPr>
            <p:cNvPr id="176" name="Google Shape;176;p27"/>
            <p:cNvCxnSpPr/>
            <p:nvPr/>
          </p:nvCxnSpPr>
          <p:spPr>
            <a:xfrm>
              <a:off x="604825" y="4061061"/>
              <a:ext cx="1289700" cy="11400"/>
            </a:xfrm>
            <a:prstGeom prst="straightConnector1">
              <a:avLst/>
            </a:prstGeom>
            <a:noFill/>
            <a:ln cap="flat" cmpd="sng" w="28575">
              <a:solidFill>
                <a:schemeClr val="dk2"/>
              </a:solidFill>
              <a:prstDash val="solid"/>
              <a:round/>
              <a:headEnd len="med" w="med" type="none"/>
              <a:tailEnd len="med" w="med" type="triangle"/>
            </a:ln>
          </p:spPr>
        </p:cxnSp>
        <p:grpSp>
          <p:nvGrpSpPr>
            <p:cNvPr id="177" name="Google Shape;177;p27"/>
            <p:cNvGrpSpPr/>
            <p:nvPr/>
          </p:nvGrpSpPr>
          <p:grpSpPr>
            <a:xfrm>
              <a:off x="3645537" y="3816322"/>
              <a:ext cx="3728216" cy="560423"/>
              <a:chOff x="3645537" y="3816322"/>
              <a:chExt cx="3728216" cy="560423"/>
            </a:xfrm>
          </p:grpSpPr>
          <p:pic>
            <p:nvPicPr>
              <p:cNvPr id="174" name="Google Shape;174;p27"/>
              <p:cNvPicPr preferRelativeResize="0"/>
              <p:nvPr/>
            </p:nvPicPr>
            <p:blipFill>
              <a:blip r:embed="rId7">
                <a:alphaModFix/>
              </a:blip>
              <a:stretch>
                <a:fillRect/>
              </a:stretch>
            </p:blipFill>
            <p:spPr>
              <a:xfrm>
                <a:off x="6925204" y="3868650"/>
                <a:ext cx="448550" cy="448550"/>
              </a:xfrm>
              <a:prstGeom prst="rect">
                <a:avLst/>
              </a:prstGeom>
              <a:noFill/>
              <a:ln>
                <a:noFill/>
              </a:ln>
            </p:spPr>
          </p:pic>
          <p:pic>
            <p:nvPicPr>
              <p:cNvPr id="171" name="Google Shape;171;p27"/>
              <p:cNvPicPr preferRelativeResize="0"/>
              <p:nvPr/>
            </p:nvPicPr>
            <p:blipFill>
              <a:blip r:embed="rId8">
                <a:alphaModFix/>
              </a:blip>
              <a:stretch>
                <a:fillRect/>
              </a:stretch>
            </p:blipFill>
            <p:spPr>
              <a:xfrm>
                <a:off x="3645537" y="3816322"/>
                <a:ext cx="448550" cy="500866"/>
              </a:xfrm>
              <a:prstGeom prst="rect">
                <a:avLst/>
              </a:prstGeom>
              <a:noFill/>
              <a:ln>
                <a:noFill/>
              </a:ln>
            </p:spPr>
          </p:pic>
          <p:cxnSp>
            <p:nvCxnSpPr>
              <p:cNvPr id="178" name="Google Shape;178;p27"/>
              <p:cNvCxnSpPr>
                <a:stCxn id="171" idx="3"/>
                <a:endCxn id="174" idx="1"/>
              </p:cNvCxnSpPr>
              <p:nvPr/>
            </p:nvCxnSpPr>
            <p:spPr>
              <a:xfrm>
                <a:off x="4094087" y="4066755"/>
                <a:ext cx="2831100" cy="26100"/>
              </a:xfrm>
              <a:prstGeom prst="straightConnector1">
                <a:avLst/>
              </a:prstGeom>
              <a:noFill/>
              <a:ln cap="flat" cmpd="sng" w="9525">
                <a:solidFill>
                  <a:schemeClr val="dk2"/>
                </a:solidFill>
                <a:prstDash val="solid"/>
                <a:round/>
                <a:headEnd len="med" w="med" type="none"/>
                <a:tailEnd len="med" w="med" type="none"/>
              </a:ln>
            </p:spPr>
          </p:cxnSp>
          <p:cxnSp>
            <p:nvCxnSpPr>
              <p:cNvPr id="179" name="Google Shape;179;p27"/>
              <p:cNvCxnSpPr>
                <a:stCxn id="180" idx="0"/>
              </p:cNvCxnSpPr>
              <p:nvPr/>
            </p:nvCxnSpPr>
            <p:spPr>
              <a:xfrm flipH="1" rot="10800000">
                <a:off x="5539588" y="4096845"/>
                <a:ext cx="3900" cy="279900"/>
              </a:xfrm>
              <a:prstGeom prst="straightConnector1">
                <a:avLst/>
              </a:prstGeom>
              <a:noFill/>
              <a:ln cap="flat" cmpd="sng" w="9525">
                <a:solidFill>
                  <a:schemeClr val="dk2"/>
                </a:solidFill>
                <a:prstDash val="solid"/>
                <a:round/>
                <a:headEnd len="med" w="med" type="none"/>
                <a:tailEnd len="med" w="med" type="none"/>
              </a:ln>
            </p:spPr>
          </p:cxnSp>
        </p:grpSp>
      </p:grpSp>
      <p:pic>
        <p:nvPicPr>
          <p:cNvPr id="181" name="Google Shape;181;p27" title="Water Drop-SoundBible.com-2039669379.mp3">
            <a:hlinkClick r:id="rId9"/>
          </p:cNvPr>
          <p:cNvPicPr preferRelativeResize="0"/>
          <p:nvPr/>
        </p:nvPicPr>
        <p:blipFill>
          <a:blip r:embed="rId10">
            <a:alphaModFix/>
          </a:blip>
          <a:stretch>
            <a:fillRect/>
          </a:stretch>
        </p:blipFill>
        <p:spPr>
          <a:xfrm>
            <a:off x="-975050" y="1850613"/>
            <a:ext cx="457200" cy="457200"/>
          </a:xfrm>
          <a:prstGeom prst="rect">
            <a:avLst/>
          </a:prstGeom>
          <a:noFill/>
          <a:ln>
            <a:noFill/>
          </a:ln>
        </p:spPr>
      </p:pic>
      <p:pic>
        <p:nvPicPr>
          <p:cNvPr id="182" name="Google Shape;182;p27"/>
          <p:cNvPicPr preferRelativeResize="0"/>
          <p:nvPr/>
        </p:nvPicPr>
        <p:blipFill>
          <a:blip r:embed="rId11">
            <a:alphaModFix/>
          </a:blip>
          <a:stretch>
            <a:fillRect/>
          </a:stretch>
        </p:blipFill>
        <p:spPr>
          <a:xfrm>
            <a:off x="5340325" y="4300545"/>
            <a:ext cx="398525" cy="432625"/>
          </a:xfrm>
          <a:prstGeom prst="rect">
            <a:avLst/>
          </a:prstGeom>
          <a:noFill/>
          <a:ln>
            <a:noFill/>
          </a:ln>
        </p:spPr>
      </p:pic>
      <p:sp>
        <p:nvSpPr>
          <p:cNvPr id="183" name="Google Shape;183;p27"/>
          <p:cNvSpPr txBox="1"/>
          <p:nvPr>
            <p:ph idx="1" type="body"/>
          </p:nvPr>
        </p:nvSpPr>
        <p:spPr>
          <a:xfrm>
            <a:off x="5332250" y="4588375"/>
            <a:ext cx="363300" cy="3765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000">
                <a:solidFill>
                  <a:schemeClr val="dk1"/>
                </a:solidFill>
                <a:latin typeface="Caveat"/>
                <a:ea typeface="Caveat"/>
                <a:cs typeface="Caveat"/>
                <a:sym typeface="Caveat"/>
              </a:rPr>
              <a:t>yo</a:t>
            </a:r>
            <a:endParaRPr sz="2000">
              <a:solidFill>
                <a:schemeClr val="dk1"/>
              </a:solidFill>
              <a:latin typeface="Caveat"/>
              <a:ea typeface="Caveat"/>
              <a:cs typeface="Caveat"/>
              <a:sym typeface="Caveat"/>
            </a:endParaRPr>
          </a:p>
        </p:txBody>
      </p:sp>
      <p:sp>
        <p:nvSpPr>
          <p:cNvPr id="184" name="Google Shape;184;p27"/>
          <p:cNvSpPr txBox="1"/>
          <p:nvPr>
            <p:ph idx="1" type="body"/>
          </p:nvPr>
        </p:nvSpPr>
        <p:spPr>
          <a:xfrm>
            <a:off x="2417375" y="142125"/>
            <a:ext cx="6441000" cy="9969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100">
                <a:solidFill>
                  <a:srgbClr val="980000"/>
                </a:solidFill>
                <a:latin typeface="Caveat"/>
                <a:ea typeface="Caveat"/>
                <a:cs typeface="Caveat"/>
                <a:sym typeface="Caveat"/>
              </a:rPr>
              <a:t> </a:t>
            </a:r>
            <a:r>
              <a:rPr lang="es" sz="2000">
                <a:solidFill>
                  <a:srgbClr val="980000"/>
                </a:solidFill>
                <a:latin typeface="Caveat"/>
                <a:ea typeface="Caveat"/>
                <a:cs typeface="Caveat"/>
                <a:sym typeface="Caveat"/>
              </a:rPr>
              <a:t>Y subiremos en tu historia hasta el nivel de tus “tras-tatarabuelos”.</a:t>
            </a:r>
            <a:br>
              <a:rPr lang="es" sz="2000">
                <a:solidFill>
                  <a:srgbClr val="980000"/>
                </a:solidFill>
                <a:latin typeface="Caveat"/>
                <a:ea typeface="Caveat"/>
                <a:cs typeface="Caveat"/>
                <a:sym typeface="Caveat"/>
              </a:rPr>
            </a:br>
            <a:r>
              <a:rPr lang="es" sz="2000">
                <a:solidFill>
                  <a:srgbClr val="980000"/>
                </a:solidFill>
                <a:latin typeface="Caveat"/>
                <a:ea typeface="Caveat"/>
                <a:cs typeface="Caveat"/>
                <a:sym typeface="Caveat"/>
              </a:rPr>
              <a:t>Estos son los </a:t>
            </a:r>
            <a:r>
              <a:rPr b="1" lang="es" sz="2700">
                <a:solidFill>
                  <a:srgbClr val="980000"/>
                </a:solidFill>
                <a:latin typeface="Caveat"/>
                <a:ea typeface="Caveat"/>
                <a:cs typeface="Caveat"/>
                <a:sym typeface="Caveat"/>
              </a:rPr>
              <a:t>32 </a:t>
            </a:r>
            <a:r>
              <a:rPr lang="es" sz="2000">
                <a:solidFill>
                  <a:srgbClr val="980000"/>
                </a:solidFill>
                <a:latin typeface="Caveat"/>
                <a:ea typeface="Caveat"/>
                <a:cs typeface="Caveat"/>
                <a:sym typeface="Caveat"/>
              </a:rPr>
              <a:t>padres de tus tatarabuelos y definen tus orígenes.</a:t>
            </a:r>
            <a:endParaRPr sz="2000">
              <a:solidFill>
                <a:srgbClr val="980000"/>
              </a:solidFill>
              <a:latin typeface="Caveat"/>
              <a:ea typeface="Caveat"/>
              <a:cs typeface="Caveat"/>
              <a:sym typeface="Cave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88" name="Shape 188"/>
        <p:cNvGrpSpPr/>
        <p:nvPr/>
      </p:nvGrpSpPr>
      <p:grpSpPr>
        <a:xfrm>
          <a:off x="0" y="0"/>
          <a:ext cx="0" cy="0"/>
          <a:chOff x="0" y="0"/>
          <a:chExt cx="0" cy="0"/>
        </a:xfrm>
      </p:grpSpPr>
      <p:sp>
        <p:nvSpPr>
          <p:cNvPr id="189" name="Google Shape;189;p28"/>
          <p:cNvSpPr txBox="1"/>
          <p:nvPr>
            <p:ph idx="1" type="body"/>
          </p:nvPr>
        </p:nvSpPr>
        <p:spPr>
          <a:xfrm>
            <a:off x="250475" y="223775"/>
            <a:ext cx="2547900" cy="7293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b="1" lang="es" sz="2500">
                <a:solidFill>
                  <a:schemeClr val="dk1"/>
                </a:solidFill>
                <a:latin typeface="Caveat"/>
                <a:ea typeface="Caveat"/>
                <a:cs typeface="Caveat"/>
                <a:sym typeface="Caveat"/>
              </a:rPr>
              <a:t>OFERTA INICIAL</a:t>
            </a:r>
            <a:endParaRPr b="1" sz="2500">
              <a:latin typeface="Caveat"/>
              <a:ea typeface="Caveat"/>
              <a:cs typeface="Caveat"/>
              <a:sym typeface="Caveat"/>
            </a:endParaRPr>
          </a:p>
        </p:txBody>
      </p:sp>
      <p:sp>
        <p:nvSpPr>
          <p:cNvPr id="190" name="Google Shape;190;p28"/>
          <p:cNvSpPr txBox="1"/>
          <p:nvPr>
            <p:ph idx="1" type="body"/>
          </p:nvPr>
        </p:nvSpPr>
        <p:spPr>
          <a:xfrm>
            <a:off x="85725" y="2799700"/>
            <a:ext cx="1087800" cy="43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1700">
                <a:solidFill>
                  <a:schemeClr val="dk1"/>
                </a:solidFill>
                <a:latin typeface="Caveat"/>
                <a:ea typeface="Caveat"/>
                <a:cs typeface="Caveat"/>
                <a:sym typeface="Caveat"/>
              </a:rPr>
              <a:t>Bisabuelos</a:t>
            </a:r>
            <a:endParaRPr sz="1700">
              <a:solidFill>
                <a:schemeClr val="dk1"/>
              </a:solidFill>
              <a:latin typeface="Caveat"/>
              <a:ea typeface="Caveat"/>
              <a:cs typeface="Caveat"/>
              <a:sym typeface="Caveat"/>
            </a:endParaRPr>
          </a:p>
        </p:txBody>
      </p:sp>
      <p:sp>
        <p:nvSpPr>
          <p:cNvPr id="191" name="Google Shape;191;p28"/>
          <p:cNvSpPr txBox="1"/>
          <p:nvPr>
            <p:ph idx="1" type="body"/>
          </p:nvPr>
        </p:nvSpPr>
        <p:spPr>
          <a:xfrm>
            <a:off x="85725" y="3384139"/>
            <a:ext cx="864600" cy="43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1700">
                <a:solidFill>
                  <a:schemeClr val="dk1"/>
                </a:solidFill>
                <a:latin typeface="Caveat"/>
                <a:ea typeface="Caveat"/>
                <a:cs typeface="Caveat"/>
                <a:sym typeface="Caveat"/>
              </a:rPr>
              <a:t>Abuelos </a:t>
            </a:r>
            <a:endParaRPr sz="1700">
              <a:solidFill>
                <a:schemeClr val="dk1"/>
              </a:solidFill>
              <a:latin typeface="Caveat"/>
              <a:ea typeface="Caveat"/>
              <a:cs typeface="Caveat"/>
              <a:sym typeface="Caveat"/>
            </a:endParaRPr>
          </a:p>
        </p:txBody>
      </p:sp>
      <p:sp>
        <p:nvSpPr>
          <p:cNvPr id="192" name="Google Shape;192;p28"/>
          <p:cNvSpPr txBox="1"/>
          <p:nvPr>
            <p:ph idx="1" type="body"/>
          </p:nvPr>
        </p:nvSpPr>
        <p:spPr>
          <a:xfrm>
            <a:off x="55102" y="3785550"/>
            <a:ext cx="702000" cy="43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1700">
                <a:solidFill>
                  <a:schemeClr val="dk1"/>
                </a:solidFill>
                <a:latin typeface="Caveat"/>
                <a:ea typeface="Caveat"/>
                <a:cs typeface="Caveat"/>
                <a:sym typeface="Caveat"/>
              </a:rPr>
              <a:t>Papás</a:t>
            </a:r>
            <a:endParaRPr sz="1700">
              <a:solidFill>
                <a:schemeClr val="dk1"/>
              </a:solidFill>
              <a:latin typeface="Caveat"/>
              <a:ea typeface="Caveat"/>
              <a:cs typeface="Caveat"/>
              <a:sym typeface="Caveat"/>
            </a:endParaRPr>
          </a:p>
        </p:txBody>
      </p:sp>
      <p:grpSp>
        <p:nvGrpSpPr>
          <p:cNvPr id="193" name="Google Shape;193;p28"/>
          <p:cNvGrpSpPr/>
          <p:nvPr/>
        </p:nvGrpSpPr>
        <p:grpSpPr>
          <a:xfrm>
            <a:off x="685800" y="3374437"/>
            <a:ext cx="7669021" cy="553175"/>
            <a:chOff x="685800" y="3374437"/>
            <a:chExt cx="7669021" cy="553175"/>
          </a:xfrm>
        </p:grpSpPr>
        <p:cxnSp>
          <p:nvCxnSpPr>
            <p:cNvPr id="194" name="Google Shape;194;p28"/>
            <p:cNvCxnSpPr/>
            <p:nvPr/>
          </p:nvCxnSpPr>
          <p:spPr>
            <a:xfrm flipH="1" rot="10800000">
              <a:off x="685800" y="3650564"/>
              <a:ext cx="1208700" cy="900"/>
            </a:xfrm>
            <a:prstGeom prst="straightConnector1">
              <a:avLst/>
            </a:prstGeom>
            <a:noFill/>
            <a:ln cap="flat" cmpd="sng" w="28575">
              <a:solidFill>
                <a:schemeClr val="dk2"/>
              </a:solidFill>
              <a:prstDash val="solid"/>
              <a:round/>
              <a:headEnd len="med" w="med" type="none"/>
              <a:tailEnd len="med" w="med" type="triangle"/>
            </a:ln>
          </p:spPr>
        </p:cxnSp>
        <p:pic>
          <p:nvPicPr>
            <p:cNvPr id="195" name="Google Shape;195;p28"/>
            <p:cNvPicPr preferRelativeResize="0"/>
            <p:nvPr/>
          </p:nvPicPr>
          <p:blipFill>
            <a:blip r:embed="rId3">
              <a:alphaModFix/>
            </a:blip>
            <a:stretch>
              <a:fillRect/>
            </a:stretch>
          </p:blipFill>
          <p:spPr>
            <a:xfrm>
              <a:off x="2585362" y="3374437"/>
              <a:ext cx="369301" cy="553175"/>
            </a:xfrm>
            <a:prstGeom prst="rect">
              <a:avLst/>
            </a:prstGeom>
            <a:noFill/>
            <a:ln>
              <a:noFill/>
            </a:ln>
          </p:spPr>
        </p:pic>
        <p:pic>
          <p:nvPicPr>
            <p:cNvPr id="196" name="Google Shape;196;p28"/>
            <p:cNvPicPr preferRelativeResize="0"/>
            <p:nvPr/>
          </p:nvPicPr>
          <p:blipFill>
            <a:blip r:embed="rId4">
              <a:alphaModFix/>
            </a:blip>
            <a:stretch>
              <a:fillRect/>
            </a:stretch>
          </p:blipFill>
          <p:spPr>
            <a:xfrm>
              <a:off x="4514595" y="3426757"/>
              <a:ext cx="448550" cy="448550"/>
            </a:xfrm>
            <a:prstGeom prst="rect">
              <a:avLst/>
            </a:prstGeom>
            <a:noFill/>
            <a:ln>
              <a:noFill/>
            </a:ln>
          </p:spPr>
        </p:pic>
        <p:pic>
          <p:nvPicPr>
            <p:cNvPr id="197" name="Google Shape;197;p28"/>
            <p:cNvPicPr preferRelativeResize="0"/>
            <p:nvPr/>
          </p:nvPicPr>
          <p:blipFill>
            <a:blip r:embed="rId5">
              <a:alphaModFix/>
            </a:blip>
            <a:stretch>
              <a:fillRect/>
            </a:stretch>
          </p:blipFill>
          <p:spPr>
            <a:xfrm>
              <a:off x="7956296" y="3419297"/>
              <a:ext cx="398525" cy="463465"/>
            </a:xfrm>
            <a:prstGeom prst="rect">
              <a:avLst/>
            </a:prstGeom>
            <a:noFill/>
            <a:ln>
              <a:noFill/>
            </a:ln>
          </p:spPr>
        </p:pic>
        <p:pic>
          <p:nvPicPr>
            <p:cNvPr id="198" name="Google Shape;198;p28"/>
            <p:cNvPicPr preferRelativeResize="0"/>
            <p:nvPr/>
          </p:nvPicPr>
          <p:blipFill>
            <a:blip r:embed="rId6">
              <a:alphaModFix/>
            </a:blip>
            <a:stretch>
              <a:fillRect/>
            </a:stretch>
          </p:blipFill>
          <p:spPr>
            <a:xfrm>
              <a:off x="6134794" y="3453756"/>
              <a:ext cx="369300" cy="421543"/>
            </a:xfrm>
            <a:prstGeom prst="rect">
              <a:avLst/>
            </a:prstGeom>
            <a:noFill/>
            <a:ln>
              <a:noFill/>
            </a:ln>
          </p:spPr>
        </p:pic>
        <p:cxnSp>
          <p:nvCxnSpPr>
            <p:cNvPr id="199" name="Google Shape;199;p28"/>
            <p:cNvCxnSpPr>
              <a:stCxn id="195" idx="3"/>
              <a:endCxn id="196" idx="1"/>
            </p:cNvCxnSpPr>
            <p:nvPr/>
          </p:nvCxnSpPr>
          <p:spPr>
            <a:xfrm>
              <a:off x="2954662" y="3651025"/>
              <a:ext cx="1560000" cy="0"/>
            </a:xfrm>
            <a:prstGeom prst="straightConnector1">
              <a:avLst/>
            </a:prstGeom>
            <a:noFill/>
            <a:ln cap="flat" cmpd="sng" w="9525">
              <a:solidFill>
                <a:schemeClr val="dk2"/>
              </a:solidFill>
              <a:prstDash val="solid"/>
              <a:round/>
              <a:headEnd len="med" w="med" type="none"/>
              <a:tailEnd len="med" w="med" type="none"/>
            </a:ln>
          </p:spPr>
        </p:cxnSp>
        <p:cxnSp>
          <p:nvCxnSpPr>
            <p:cNvPr id="200" name="Google Shape;200;p28"/>
            <p:cNvCxnSpPr>
              <a:stCxn id="201" idx="0"/>
            </p:cNvCxnSpPr>
            <p:nvPr/>
          </p:nvCxnSpPr>
          <p:spPr>
            <a:xfrm flipH="1" rot="10800000">
              <a:off x="3869812" y="3658222"/>
              <a:ext cx="10200" cy="158100"/>
            </a:xfrm>
            <a:prstGeom prst="straightConnector1">
              <a:avLst/>
            </a:prstGeom>
            <a:noFill/>
            <a:ln cap="flat" cmpd="sng" w="9525">
              <a:solidFill>
                <a:schemeClr val="dk2"/>
              </a:solidFill>
              <a:prstDash val="solid"/>
              <a:round/>
              <a:headEnd len="med" w="med" type="none"/>
              <a:tailEnd len="med" w="med" type="none"/>
            </a:ln>
          </p:spPr>
        </p:cxnSp>
        <p:cxnSp>
          <p:nvCxnSpPr>
            <p:cNvPr id="202" name="Google Shape;202;p28"/>
            <p:cNvCxnSpPr>
              <a:stCxn id="198" idx="3"/>
              <a:endCxn id="197" idx="1"/>
            </p:cNvCxnSpPr>
            <p:nvPr/>
          </p:nvCxnSpPr>
          <p:spPr>
            <a:xfrm flipH="1" rot="10800000">
              <a:off x="6504094" y="3651028"/>
              <a:ext cx="1452300" cy="13500"/>
            </a:xfrm>
            <a:prstGeom prst="straightConnector1">
              <a:avLst/>
            </a:prstGeom>
            <a:noFill/>
            <a:ln cap="flat" cmpd="sng" w="9525">
              <a:solidFill>
                <a:schemeClr val="dk2"/>
              </a:solidFill>
              <a:prstDash val="solid"/>
              <a:round/>
              <a:headEnd len="med" w="med" type="none"/>
              <a:tailEnd len="med" w="med" type="none"/>
            </a:ln>
          </p:spPr>
        </p:cxnSp>
        <p:cxnSp>
          <p:nvCxnSpPr>
            <p:cNvPr id="203" name="Google Shape;203;p28"/>
            <p:cNvCxnSpPr>
              <a:stCxn id="204" idx="0"/>
            </p:cNvCxnSpPr>
            <p:nvPr/>
          </p:nvCxnSpPr>
          <p:spPr>
            <a:xfrm flipH="1" rot="10800000">
              <a:off x="7149479" y="3668250"/>
              <a:ext cx="6600" cy="200400"/>
            </a:xfrm>
            <a:prstGeom prst="straightConnector1">
              <a:avLst/>
            </a:prstGeom>
            <a:noFill/>
            <a:ln cap="flat" cmpd="sng" w="9525">
              <a:solidFill>
                <a:schemeClr val="dk2"/>
              </a:solidFill>
              <a:prstDash val="solid"/>
              <a:round/>
              <a:headEnd len="med" w="med" type="none"/>
              <a:tailEnd len="med" w="med" type="none"/>
            </a:ln>
          </p:spPr>
        </p:cxnSp>
      </p:grpSp>
      <p:grpSp>
        <p:nvGrpSpPr>
          <p:cNvPr id="205" name="Google Shape;205;p28"/>
          <p:cNvGrpSpPr/>
          <p:nvPr/>
        </p:nvGrpSpPr>
        <p:grpSpPr>
          <a:xfrm>
            <a:off x="945013" y="2834579"/>
            <a:ext cx="7969818" cy="628842"/>
            <a:chOff x="938221" y="2824915"/>
            <a:chExt cx="7969818" cy="628842"/>
          </a:xfrm>
        </p:grpSpPr>
        <p:cxnSp>
          <p:nvCxnSpPr>
            <p:cNvPr id="206" name="Google Shape;206;p28"/>
            <p:cNvCxnSpPr/>
            <p:nvPr/>
          </p:nvCxnSpPr>
          <p:spPr>
            <a:xfrm>
              <a:off x="938221" y="3082709"/>
              <a:ext cx="961800" cy="1200"/>
            </a:xfrm>
            <a:prstGeom prst="straightConnector1">
              <a:avLst/>
            </a:prstGeom>
            <a:noFill/>
            <a:ln cap="flat" cmpd="sng" w="28575">
              <a:solidFill>
                <a:schemeClr val="dk2"/>
              </a:solidFill>
              <a:prstDash val="solid"/>
              <a:round/>
              <a:headEnd len="med" w="med" type="none"/>
              <a:tailEnd len="med" w="med" type="triangle"/>
            </a:ln>
          </p:spPr>
        </p:cxnSp>
        <p:pic>
          <p:nvPicPr>
            <p:cNvPr id="207" name="Google Shape;207;p28"/>
            <p:cNvPicPr preferRelativeResize="0"/>
            <p:nvPr/>
          </p:nvPicPr>
          <p:blipFill>
            <a:blip r:embed="rId7">
              <a:alphaModFix/>
            </a:blip>
            <a:stretch>
              <a:fillRect/>
            </a:stretch>
          </p:blipFill>
          <p:spPr>
            <a:xfrm>
              <a:off x="3018641" y="2824915"/>
              <a:ext cx="369300" cy="503062"/>
            </a:xfrm>
            <a:prstGeom prst="rect">
              <a:avLst/>
            </a:prstGeom>
            <a:noFill/>
            <a:ln>
              <a:noFill/>
            </a:ln>
          </p:spPr>
        </p:pic>
        <p:pic>
          <p:nvPicPr>
            <p:cNvPr id="208" name="Google Shape;208;p28"/>
            <p:cNvPicPr preferRelativeResize="0"/>
            <p:nvPr/>
          </p:nvPicPr>
          <p:blipFill>
            <a:blip r:embed="rId8">
              <a:alphaModFix/>
            </a:blip>
            <a:stretch>
              <a:fillRect/>
            </a:stretch>
          </p:blipFill>
          <p:spPr>
            <a:xfrm>
              <a:off x="2201412" y="2859027"/>
              <a:ext cx="328686" cy="448550"/>
            </a:xfrm>
            <a:prstGeom prst="rect">
              <a:avLst/>
            </a:prstGeom>
            <a:noFill/>
            <a:ln>
              <a:noFill/>
            </a:ln>
          </p:spPr>
        </p:pic>
        <p:pic>
          <p:nvPicPr>
            <p:cNvPr id="209" name="Google Shape;209;p28"/>
            <p:cNvPicPr preferRelativeResize="0"/>
            <p:nvPr/>
          </p:nvPicPr>
          <p:blipFill>
            <a:blip r:embed="rId9">
              <a:alphaModFix/>
            </a:blip>
            <a:stretch>
              <a:fillRect/>
            </a:stretch>
          </p:blipFill>
          <p:spPr>
            <a:xfrm>
              <a:off x="5024315" y="2846577"/>
              <a:ext cx="398525" cy="493866"/>
            </a:xfrm>
            <a:prstGeom prst="rect">
              <a:avLst/>
            </a:prstGeom>
            <a:noFill/>
            <a:ln>
              <a:noFill/>
            </a:ln>
          </p:spPr>
        </p:pic>
        <p:pic>
          <p:nvPicPr>
            <p:cNvPr id="210" name="Google Shape;210;p28"/>
            <p:cNvPicPr preferRelativeResize="0"/>
            <p:nvPr/>
          </p:nvPicPr>
          <p:blipFill>
            <a:blip r:embed="rId10">
              <a:alphaModFix/>
            </a:blip>
            <a:stretch>
              <a:fillRect/>
            </a:stretch>
          </p:blipFill>
          <p:spPr>
            <a:xfrm>
              <a:off x="4093853" y="2841558"/>
              <a:ext cx="369300" cy="503922"/>
            </a:xfrm>
            <a:prstGeom prst="rect">
              <a:avLst/>
            </a:prstGeom>
            <a:noFill/>
            <a:ln>
              <a:noFill/>
            </a:ln>
          </p:spPr>
        </p:pic>
        <p:pic>
          <p:nvPicPr>
            <p:cNvPr id="211" name="Google Shape;211;p28"/>
            <p:cNvPicPr preferRelativeResize="0"/>
            <p:nvPr/>
          </p:nvPicPr>
          <p:blipFill>
            <a:blip r:embed="rId11">
              <a:alphaModFix/>
            </a:blip>
            <a:stretch>
              <a:fillRect/>
            </a:stretch>
          </p:blipFill>
          <p:spPr>
            <a:xfrm>
              <a:off x="5691137" y="2853474"/>
              <a:ext cx="369300" cy="453676"/>
            </a:xfrm>
            <a:prstGeom prst="rect">
              <a:avLst/>
            </a:prstGeom>
            <a:noFill/>
            <a:ln>
              <a:noFill/>
            </a:ln>
          </p:spPr>
        </p:pic>
        <p:pic>
          <p:nvPicPr>
            <p:cNvPr id="212" name="Google Shape;212;p28"/>
            <p:cNvPicPr preferRelativeResize="0"/>
            <p:nvPr/>
          </p:nvPicPr>
          <p:blipFill>
            <a:blip r:embed="rId12">
              <a:alphaModFix/>
            </a:blip>
            <a:stretch>
              <a:fillRect/>
            </a:stretch>
          </p:blipFill>
          <p:spPr>
            <a:xfrm>
              <a:off x="6539099" y="2849090"/>
              <a:ext cx="448550" cy="496385"/>
            </a:xfrm>
            <a:prstGeom prst="rect">
              <a:avLst/>
            </a:prstGeom>
            <a:noFill/>
            <a:ln>
              <a:noFill/>
            </a:ln>
          </p:spPr>
        </p:pic>
        <p:pic>
          <p:nvPicPr>
            <p:cNvPr id="213" name="Google Shape;213;p28"/>
            <p:cNvPicPr preferRelativeResize="0"/>
            <p:nvPr/>
          </p:nvPicPr>
          <p:blipFill>
            <a:blip r:embed="rId13">
              <a:alphaModFix/>
            </a:blip>
            <a:stretch>
              <a:fillRect/>
            </a:stretch>
          </p:blipFill>
          <p:spPr>
            <a:xfrm>
              <a:off x="8538739" y="2866046"/>
              <a:ext cx="369300" cy="479419"/>
            </a:xfrm>
            <a:prstGeom prst="rect">
              <a:avLst/>
            </a:prstGeom>
            <a:noFill/>
            <a:ln>
              <a:noFill/>
            </a:ln>
          </p:spPr>
        </p:pic>
        <p:pic>
          <p:nvPicPr>
            <p:cNvPr id="214" name="Google Shape;214;p28"/>
            <p:cNvPicPr preferRelativeResize="0"/>
            <p:nvPr/>
          </p:nvPicPr>
          <p:blipFill>
            <a:blip r:embed="rId14">
              <a:alphaModFix/>
            </a:blip>
            <a:stretch>
              <a:fillRect/>
            </a:stretch>
          </p:blipFill>
          <p:spPr>
            <a:xfrm>
              <a:off x="7453318" y="2850516"/>
              <a:ext cx="369301" cy="478060"/>
            </a:xfrm>
            <a:prstGeom prst="rect">
              <a:avLst/>
            </a:prstGeom>
            <a:noFill/>
            <a:ln>
              <a:noFill/>
            </a:ln>
          </p:spPr>
        </p:pic>
        <p:cxnSp>
          <p:nvCxnSpPr>
            <p:cNvPr id="215" name="Google Shape;215;p28"/>
            <p:cNvCxnSpPr>
              <a:stCxn id="208" idx="3"/>
              <a:endCxn id="207" idx="1"/>
            </p:cNvCxnSpPr>
            <p:nvPr/>
          </p:nvCxnSpPr>
          <p:spPr>
            <a:xfrm flipH="1" rot="10800000">
              <a:off x="2530099" y="3076402"/>
              <a:ext cx="488400" cy="6900"/>
            </a:xfrm>
            <a:prstGeom prst="straightConnector1">
              <a:avLst/>
            </a:prstGeom>
            <a:noFill/>
            <a:ln cap="flat" cmpd="sng" w="9525">
              <a:solidFill>
                <a:schemeClr val="dk2"/>
              </a:solidFill>
              <a:prstDash val="solid"/>
              <a:round/>
              <a:headEnd len="med" w="med" type="none"/>
              <a:tailEnd len="med" w="med" type="none"/>
            </a:ln>
          </p:spPr>
        </p:cxnSp>
        <p:cxnSp>
          <p:nvCxnSpPr>
            <p:cNvPr id="216" name="Google Shape;216;p28"/>
            <p:cNvCxnSpPr>
              <a:stCxn id="210" idx="3"/>
              <a:endCxn id="209" idx="1"/>
            </p:cNvCxnSpPr>
            <p:nvPr/>
          </p:nvCxnSpPr>
          <p:spPr>
            <a:xfrm>
              <a:off x="4463154" y="3093519"/>
              <a:ext cx="561300" cy="0"/>
            </a:xfrm>
            <a:prstGeom prst="straightConnector1">
              <a:avLst/>
            </a:prstGeom>
            <a:noFill/>
            <a:ln cap="flat" cmpd="sng" w="9525">
              <a:solidFill>
                <a:schemeClr val="dk2"/>
              </a:solidFill>
              <a:prstDash val="solid"/>
              <a:round/>
              <a:headEnd len="med" w="med" type="none"/>
              <a:tailEnd len="med" w="med" type="none"/>
            </a:ln>
          </p:spPr>
        </p:cxnSp>
        <p:cxnSp>
          <p:nvCxnSpPr>
            <p:cNvPr id="217" name="Google Shape;217;p28"/>
            <p:cNvCxnSpPr>
              <a:stCxn id="211" idx="3"/>
              <a:endCxn id="212" idx="1"/>
            </p:cNvCxnSpPr>
            <p:nvPr/>
          </p:nvCxnSpPr>
          <p:spPr>
            <a:xfrm>
              <a:off x="6060437" y="3080312"/>
              <a:ext cx="478800" cy="17100"/>
            </a:xfrm>
            <a:prstGeom prst="straightConnector1">
              <a:avLst/>
            </a:prstGeom>
            <a:noFill/>
            <a:ln cap="flat" cmpd="sng" w="9525">
              <a:solidFill>
                <a:schemeClr val="dk2"/>
              </a:solidFill>
              <a:prstDash val="solid"/>
              <a:round/>
              <a:headEnd len="med" w="med" type="none"/>
              <a:tailEnd len="med" w="med" type="none"/>
            </a:ln>
          </p:spPr>
        </p:cxnSp>
        <p:cxnSp>
          <p:nvCxnSpPr>
            <p:cNvPr id="218" name="Google Shape;218;p28"/>
            <p:cNvCxnSpPr>
              <a:stCxn id="214" idx="3"/>
              <a:endCxn id="213" idx="1"/>
            </p:cNvCxnSpPr>
            <p:nvPr/>
          </p:nvCxnSpPr>
          <p:spPr>
            <a:xfrm>
              <a:off x="7822620" y="3089546"/>
              <a:ext cx="716100" cy="16200"/>
            </a:xfrm>
            <a:prstGeom prst="straightConnector1">
              <a:avLst/>
            </a:prstGeom>
            <a:noFill/>
            <a:ln cap="flat" cmpd="sng" w="9525">
              <a:solidFill>
                <a:schemeClr val="dk2"/>
              </a:solidFill>
              <a:prstDash val="solid"/>
              <a:round/>
              <a:headEnd len="med" w="med" type="none"/>
              <a:tailEnd len="med" w="med" type="none"/>
            </a:ln>
          </p:spPr>
        </p:cxnSp>
        <p:cxnSp>
          <p:nvCxnSpPr>
            <p:cNvPr id="219" name="Google Shape;219;p28"/>
            <p:cNvCxnSpPr/>
            <p:nvPr/>
          </p:nvCxnSpPr>
          <p:spPr>
            <a:xfrm rot="10800000">
              <a:off x="2767612" y="3056137"/>
              <a:ext cx="2400" cy="318300"/>
            </a:xfrm>
            <a:prstGeom prst="straightConnector1">
              <a:avLst/>
            </a:prstGeom>
            <a:noFill/>
            <a:ln cap="flat" cmpd="sng" w="9525">
              <a:solidFill>
                <a:schemeClr val="dk2"/>
              </a:solidFill>
              <a:prstDash val="solid"/>
              <a:round/>
              <a:headEnd len="med" w="med" type="none"/>
              <a:tailEnd len="med" w="med" type="none"/>
            </a:ln>
          </p:spPr>
        </p:cxnSp>
        <p:cxnSp>
          <p:nvCxnSpPr>
            <p:cNvPr id="220" name="Google Shape;220;p28"/>
            <p:cNvCxnSpPr/>
            <p:nvPr/>
          </p:nvCxnSpPr>
          <p:spPr>
            <a:xfrm flipH="1" rot="10800000">
              <a:off x="4738870" y="3117157"/>
              <a:ext cx="8700" cy="309600"/>
            </a:xfrm>
            <a:prstGeom prst="straightConnector1">
              <a:avLst/>
            </a:prstGeom>
            <a:noFill/>
            <a:ln cap="flat" cmpd="sng" w="9525">
              <a:solidFill>
                <a:schemeClr val="dk2"/>
              </a:solidFill>
              <a:prstDash val="solid"/>
              <a:round/>
              <a:headEnd len="med" w="med" type="none"/>
              <a:tailEnd len="med" w="med" type="none"/>
            </a:ln>
          </p:spPr>
        </p:cxnSp>
        <p:cxnSp>
          <p:nvCxnSpPr>
            <p:cNvPr id="221" name="Google Shape;221;p28"/>
            <p:cNvCxnSpPr/>
            <p:nvPr/>
          </p:nvCxnSpPr>
          <p:spPr>
            <a:xfrm rot="10800000">
              <a:off x="6319144" y="3096756"/>
              <a:ext cx="300" cy="357000"/>
            </a:xfrm>
            <a:prstGeom prst="straightConnector1">
              <a:avLst/>
            </a:prstGeom>
            <a:noFill/>
            <a:ln cap="flat" cmpd="sng" w="9525">
              <a:solidFill>
                <a:schemeClr val="dk2"/>
              </a:solidFill>
              <a:prstDash val="solid"/>
              <a:round/>
              <a:headEnd len="med" w="med" type="none"/>
              <a:tailEnd len="med" w="med" type="none"/>
            </a:ln>
          </p:spPr>
        </p:cxnSp>
        <p:cxnSp>
          <p:nvCxnSpPr>
            <p:cNvPr id="222" name="Google Shape;222;p28"/>
            <p:cNvCxnSpPr/>
            <p:nvPr/>
          </p:nvCxnSpPr>
          <p:spPr>
            <a:xfrm flipH="1" rot="10800000">
              <a:off x="8155558" y="3116897"/>
              <a:ext cx="600" cy="302400"/>
            </a:xfrm>
            <a:prstGeom prst="straightConnector1">
              <a:avLst/>
            </a:prstGeom>
            <a:noFill/>
            <a:ln cap="flat" cmpd="sng" w="9525">
              <a:solidFill>
                <a:schemeClr val="dk2"/>
              </a:solidFill>
              <a:prstDash val="solid"/>
              <a:round/>
              <a:headEnd len="med" w="med" type="none"/>
              <a:tailEnd len="med" w="med" type="none"/>
            </a:ln>
          </p:spPr>
        </p:cxnSp>
      </p:grpSp>
      <p:grpSp>
        <p:nvGrpSpPr>
          <p:cNvPr id="223" name="Google Shape;223;p28"/>
          <p:cNvGrpSpPr/>
          <p:nvPr/>
        </p:nvGrpSpPr>
        <p:grpSpPr>
          <a:xfrm>
            <a:off x="604825" y="3816322"/>
            <a:ext cx="6768929" cy="560423"/>
            <a:chOff x="604825" y="3816322"/>
            <a:chExt cx="6768929" cy="560423"/>
          </a:xfrm>
        </p:grpSpPr>
        <p:cxnSp>
          <p:nvCxnSpPr>
            <p:cNvPr id="224" name="Google Shape;224;p28"/>
            <p:cNvCxnSpPr/>
            <p:nvPr/>
          </p:nvCxnSpPr>
          <p:spPr>
            <a:xfrm>
              <a:off x="604825" y="4061061"/>
              <a:ext cx="1289700" cy="11400"/>
            </a:xfrm>
            <a:prstGeom prst="straightConnector1">
              <a:avLst/>
            </a:prstGeom>
            <a:noFill/>
            <a:ln cap="flat" cmpd="sng" w="28575">
              <a:solidFill>
                <a:schemeClr val="dk2"/>
              </a:solidFill>
              <a:prstDash val="solid"/>
              <a:round/>
              <a:headEnd len="med" w="med" type="none"/>
              <a:tailEnd len="med" w="med" type="triangle"/>
            </a:ln>
          </p:spPr>
        </p:cxnSp>
        <p:grpSp>
          <p:nvGrpSpPr>
            <p:cNvPr id="225" name="Google Shape;225;p28"/>
            <p:cNvGrpSpPr/>
            <p:nvPr/>
          </p:nvGrpSpPr>
          <p:grpSpPr>
            <a:xfrm>
              <a:off x="3645537" y="3816322"/>
              <a:ext cx="3728216" cy="560423"/>
              <a:chOff x="3645537" y="3816322"/>
              <a:chExt cx="3728216" cy="560423"/>
            </a:xfrm>
          </p:grpSpPr>
          <p:pic>
            <p:nvPicPr>
              <p:cNvPr id="204" name="Google Shape;204;p28"/>
              <p:cNvPicPr preferRelativeResize="0"/>
              <p:nvPr/>
            </p:nvPicPr>
            <p:blipFill>
              <a:blip r:embed="rId15">
                <a:alphaModFix/>
              </a:blip>
              <a:stretch>
                <a:fillRect/>
              </a:stretch>
            </p:blipFill>
            <p:spPr>
              <a:xfrm>
                <a:off x="6925204" y="3868650"/>
                <a:ext cx="448550" cy="448550"/>
              </a:xfrm>
              <a:prstGeom prst="rect">
                <a:avLst/>
              </a:prstGeom>
              <a:noFill/>
              <a:ln>
                <a:noFill/>
              </a:ln>
            </p:spPr>
          </p:pic>
          <p:pic>
            <p:nvPicPr>
              <p:cNvPr id="201" name="Google Shape;201;p28"/>
              <p:cNvPicPr preferRelativeResize="0"/>
              <p:nvPr/>
            </p:nvPicPr>
            <p:blipFill>
              <a:blip r:embed="rId16">
                <a:alphaModFix/>
              </a:blip>
              <a:stretch>
                <a:fillRect/>
              </a:stretch>
            </p:blipFill>
            <p:spPr>
              <a:xfrm>
                <a:off x="3645537" y="3816322"/>
                <a:ext cx="448550" cy="500866"/>
              </a:xfrm>
              <a:prstGeom prst="rect">
                <a:avLst/>
              </a:prstGeom>
              <a:noFill/>
              <a:ln>
                <a:noFill/>
              </a:ln>
            </p:spPr>
          </p:pic>
          <p:cxnSp>
            <p:nvCxnSpPr>
              <p:cNvPr id="226" name="Google Shape;226;p28"/>
              <p:cNvCxnSpPr>
                <a:stCxn id="201" idx="3"/>
                <a:endCxn id="204" idx="1"/>
              </p:cNvCxnSpPr>
              <p:nvPr/>
            </p:nvCxnSpPr>
            <p:spPr>
              <a:xfrm>
                <a:off x="4094087" y="4066755"/>
                <a:ext cx="2831100" cy="26100"/>
              </a:xfrm>
              <a:prstGeom prst="straightConnector1">
                <a:avLst/>
              </a:prstGeom>
              <a:noFill/>
              <a:ln cap="flat" cmpd="sng" w="9525">
                <a:solidFill>
                  <a:schemeClr val="dk2"/>
                </a:solidFill>
                <a:prstDash val="solid"/>
                <a:round/>
                <a:headEnd len="med" w="med" type="none"/>
                <a:tailEnd len="med" w="med" type="none"/>
              </a:ln>
            </p:spPr>
          </p:cxnSp>
          <p:cxnSp>
            <p:nvCxnSpPr>
              <p:cNvPr id="227" name="Google Shape;227;p28"/>
              <p:cNvCxnSpPr>
                <a:stCxn id="228" idx="0"/>
              </p:cNvCxnSpPr>
              <p:nvPr/>
            </p:nvCxnSpPr>
            <p:spPr>
              <a:xfrm flipH="1" rot="10800000">
                <a:off x="5539588" y="4096845"/>
                <a:ext cx="3900" cy="279900"/>
              </a:xfrm>
              <a:prstGeom prst="straightConnector1">
                <a:avLst/>
              </a:prstGeom>
              <a:noFill/>
              <a:ln cap="flat" cmpd="sng" w="9525">
                <a:solidFill>
                  <a:schemeClr val="dk2"/>
                </a:solidFill>
                <a:prstDash val="solid"/>
                <a:round/>
                <a:headEnd len="med" w="med" type="none"/>
                <a:tailEnd len="med" w="med" type="none"/>
              </a:ln>
            </p:spPr>
          </p:cxnSp>
        </p:grpSp>
      </p:grpSp>
      <p:pic>
        <p:nvPicPr>
          <p:cNvPr id="229" name="Google Shape;229;p28" title="Water Drop-SoundBible.com-2039669379.mp3">
            <a:hlinkClick r:id="rId17"/>
          </p:cNvPr>
          <p:cNvPicPr preferRelativeResize="0"/>
          <p:nvPr/>
        </p:nvPicPr>
        <p:blipFill>
          <a:blip r:embed="rId18">
            <a:alphaModFix/>
          </a:blip>
          <a:stretch>
            <a:fillRect/>
          </a:stretch>
        </p:blipFill>
        <p:spPr>
          <a:xfrm>
            <a:off x="-975050" y="1850613"/>
            <a:ext cx="457200" cy="457200"/>
          </a:xfrm>
          <a:prstGeom prst="rect">
            <a:avLst/>
          </a:prstGeom>
          <a:noFill/>
          <a:ln>
            <a:noFill/>
          </a:ln>
        </p:spPr>
      </p:pic>
      <p:pic>
        <p:nvPicPr>
          <p:cNvPr id="230" name="Google Shape;230;p28"/>
          <p:cNvPicPr preferRelativeResize="0"/>
          <p:nvPr/>
        </p:nvPicPr>
        <p:blipFill>
          <a:blip r:embed="rId19">
            <a:alphaModFix/>
          </a:blip>
          <a:stretch>
            <a:fillRect/>
          </a:stretch>
        </p:blipFill>
        <p:spPr>
          <a:xfrm>
            <a:off x="5340325" y="4300545"/>
            <a:ext cx="398525" cy="432625"/>
          </a:xfrm>
          <a:prstGeom prst="rect">
            <a:avLst/>
          </a:prstGeom>
          <a:noFill/>
          <a:ln>
            <a:noFill/>
          </a:ln>
        </p:spPr>
      </p:pic>
      <p:sp>
        <p:nvSpPr>
          <p:cNvPr id="231" name="Google Shape;231;p28"/>
          <p:cNvSpPr txBox="1"/>
          <p:nvPr>
            <p:ph idx="1" type="body"/>
          </p:nvPr>
        </p:nvSpPr>
        <p:spPr>
          <a:xfrm>
            <a:off x="5332250" y="4588375"/>
            <a:ext cx="363300" cy="3765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000">
                <a:solidFill>
                  <a:schemeClr val="dk1"/>
                </a:solidFill>
                <a:latin typeface="Caveat"/>
                <a:ea typeface="Caveat"/>
                <a:cs typeface="Caveat"/>
                <a:sym typeface="Caveat"/>
              </a:rPr>
              <a:t>yo</a:t>
            </a:r>
            <a:endParaRPr sz="2000">
              <a:solidFill>
                <a:schemeClr val="dk1"/>
              </a:solidFill>
              <a:latin typeface="Caveat"/>
              <a:ea typeface="Caveat"/>
              <a:cs typeface="Caveat"/>
              <a:sym typeface="Caveat"/>
            </a:endParaRPr>
          </a:p>
        </p:txBody>
      </p:sp>
      <p:sp>
        <p:nvSpPr>
          <p:cNvPr id="232" name="Google Shape;232;p28"/>
          <p:cNvSpPr txBox="1"/>
          <p:nvPr>
            <p:ph idx="1" type="body"/>
          </p:nvPr>
        </p:nvSpPr>
        <p:spPr>
          <a:xfrm>
            <a:off x="2417375" y="142125"/>
            <a:ext cx="6441000" cy="9969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100">
                <a:solidFill>
                  <a:srgbClr val="980000"/>
                </a:solidFill>
                <a:latin typeface="Caveat"/>
                <a:ea typeface="Caveat"/>
                <a:cs typeface="Caveat"/>
                <a:sym typeface="Caveat"/>
              </a:rPr>
              <a:t> </a:t>
            </a:r>
            <a:r>
              <a:rPr lang="es" sz="2000">
                <a:solidFill>
                  <a:srgbClr val="980000"/>
                </a:solidFill>
                <a:latin typeface="Caveat"/>
                <a:ea typeface="Caveat"/>
                <a:cs typeface="Caveat"/>
                <a:sym typeface="Caveat"/>
              </a:rPr>
              <a:t>Y subiremos en tu historia hasta el nivel de tus “tras-tatarabuelos”.</a:t>
            </a:r>
            <a:br>
              <a:rPr lang="es" sz="2000">
                <a:solidFill>
                  <a:srgbClr val="980000"/>
                </a:solidFill>
                <a:latin typeface="Caveat"/>
                <a:ea typeface="Caveat"/>
                <a:cs typeface="Caveat"/>
                <a:sym typeface="Caveat"/>
              </a:rPr>
            </a:br>
            <a:r>
              <a:rPr lang="es" sz="2000">
                <a:solidFill>
                  <a:srgbClr val="980000"/>
                </a:solidFill>
                <a:latin typeface="Caveat"/>
                <a:ea typeface="Caveat"/>
                <a:cs typeface="Caveat"/>
                <a:sym typeface="Caveat"/>
              </a:rPr>
              <a:t>Estos son los </a:t>
            </a:r>
            <a:r>
              <a:rPr b="1" lang="es" sz="2700">
                <a:solidFill>
                  <a:srgbClr val="980000"/>
                </a:solidFill>
                <a:latin typeface="Caveat"/>
                <a:ea typeface="Caveat"/>
                <a:cs typeface="Caveat"/>
                <a:sym typeface="Caveat"/>
              </a:rPr>
              <a:t>32 </a:t>
            </a:r>
            <a:r>
              <a:rPr lang="es" sz="2000">
                <a:solidFill>
                  <a:srgbClr val="980000"/>
                </a:solidFill>
                <a:latin typeface="Caveat"/>
                <a:ea typeface="Caveat"/>
                <a:cs typeface="Caveat"/>
                <a:sym typeface="Caveat"/>
              </a:rPr>
              <a:t>padres de tus tatarabuelos y definen tus orígenes.</a:t>
            </a:r>
            <a:endParaRPr sz="2000">
              <a:solidFill>
                <a:srgbClr val="980000"/>
              </a:solidFill>
              <a:latin typeface="Caveat"/>
              <a:ea typeface="Caveat"/>
              <a:cs typeface="Caveat"/>
              <a:sym typeface="Cave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236" name="Shape 236"/>
        <p:cNvGrpSpPr/>
        <p:nvPr/>
      </p:nvGrpSpPr>
      <p:grpSpPr>
        <a:xfrm>
          <a:off x="0" y="0"/>
          <a:ext cx="0" cy="0"/>
          <a:chOff x="0" y="0"/>
          <a:chExt cx="0" cy="0"/>
        </a:xfrm>
      </p:grpSpPr>
      <p:sp>
        <p:nvSpPr>
          <p:cNvPr id="237" name="Google Shape;237;p29"/>
          <p:cNvSpPr txBox="1"/>
          <p:nvPr>
            <p:ph idx="1" type="body"/>
          </p:nvPr>
        </p:nvSpPr>
        <p:spPr>
          <a:xfrm>
            <a:off x="250475" y="223775"/>
            <a:ext cx="2547900" cy="7293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b="1" lang="es" sz="2500">
                <a:solidFill>
                  <a:schemeClr val="dk1"/>
                </a:solidFill>
                <a:latin typeface="Caveat"/>
                <a:ea typeface="Caveat"/>
                <a:cs typeface="Caveat"/>
                <a:sym typeface="Caveat"/>
              </a:rPr>
              <a:t>OFERTA INICIAL</a:t>
            </a:r>
            <a:endParaRPr b="1" sz="2500">
              <a:latin typeface="Caveat"/>
              <a:ea typeface="Caveat"/>
              <a:cs typeface="Caveat"/>
              <a:sym typeface="Caveat"/>
            </a:endParaRPr>
          </a:p>
        </p:txBody>
      </p:sp>
      <p:cxnSp>
        <p:nvCxnSpPr>
          <p:cNvPr id="238" name="Google Shape;238;p29"/>
          <p:cNvCxnSpPr/>
          <p:nvPr/>
        </p:nvCxnSpPr>
        <p:spPr>
          <a:xfrm>
            <a:off x="1100145" y="2582630"/>
            <a:ext cx="794400" cy="600"/>
          </a:xfrm>
          <a:prstGeom prst="straightConnector1">
            <a:avLst/>
          </a:prstGeom>
          <a:noFill/>
          <a:ln cap="flat" cmpd="sng" w="28575">
            <a:solidFill>
              <a:schemeClr val="dk2"/>
            </a:solidFill>
            <a:prstDash val="solid"/>
            <a:round/>
            <a:headEnd len="med" w="med" type="none"/>
            <a:tailEnd len="med" w="med" type="triangle"/>
          </a:ln>
        </p:spPr>
      </p:cxnSp>
      <p:sp>
        <p:nvSpPr>
          <p:cNvPr id="239" name="Google Shape;239;p29"/>
          <p:cNvSpPr txBox="1"/>
          <p:nvPr>
            <p:ph idx="1" type="body"/>
          </p:nvPr>
        </p:nvSpPr>
        <p:spPr>
          <a:xfrm>
            <a:off x="85725" y="2301700"/>
            <a:ext cx="1178100" cy="43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1700">
                <a:solidFill>
                  <a:schemeClr val="dk1"/>
                </a:solidFill>
                <a:latin typeface="Caveat"/>
                <a:ea typeface="Caveat"/>
                <a:cs typeface="Caveat"/>
                <a:sym typeface="Caveat"/>
              </a:rPr>
              <a:t>Tatarabuelos</a:t>
            </a:r>
            <a:endParaRPr sz="1700">
              <a:solidFill>
                <a:schemeClr val="dk1"/>
              </a:solidFill>
              <a:latin typeface="Caveat"/>
              <a:ea typeface="Caveat"/>
              <a:cs typeface="Caveat"/>
              <a:sym typeface="Caveat"/>
            </a:endParaRPr>
          </a:p>
        </p:txBody>
      </p:sp>
      <p:sp>
        <p:nvSpPr>
          <p:cNvPr id="240" name="Google Shape;240;p29"/>
          <p:cNvSpPr txBox="1"/>
          <p:nvPr>
            <p:ph idx="1" type="body"/>
          </p:nvPr>
        </p:nvSpPr>
        <p:spPr>
          <a:xfrm>
            <a:off x="85725" y="2799700"/>
            <a:ext cx="1087800" cy="43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1700">
                <a:solidFill>
                  <a:schemeClr val="dk1"/>
                </a:solidFill>
                <a:latin typeface="Caveat"/>
                <a:ea typeface="Caveat"/>
                <a:cs typeface="Caveat"/>
                <a:sym typeface="Caveat"/>
              </a:rPr>
              <a:t>Bisabuelos</a:t>
            </a:r>
            <a:endParaRPr sz="1700">
              <a:solidFill>
                <a:schemeClr val="dk1"/>
              </a:solidFill>
              <a:latin typeface="Caveat"/>
              <a:ea typeface="Caveat"/>
              <a:cs typeface="Caveat"/>
              <a:sym typeface="Caveat"/>
            </a:endParaRPr>
          </a:p>
        </p:txBody>
      </p:sp>
      <p:sp>
        <p:nvSpPr>
          <p:cNvPr id="241" name="Google Shape;241;p29"/>
          <p:cNvSpPr txBox="1"/>
          <p:nvPr>
            <p:ph idx="1" type="body"/>
          </p:nvPr>
        </p:nvSpPr>
        <p:spPr>
          <a:xfrm>
            <a:off x="85725" y="3384139"/>
            <a:ext cx="864600" cy="43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1700">
                <a:solidFill>
                  <a:schemeClr val="dk1"/>
                </a:solidFill>
                <a:latin typeface="Caveat"/>
                <a:ea typeface="Caveat"/>
                <a:cs typeface="Caveat"/>
                <a:sym typeface="Caveat"/>
              </a:rPr>
              <a:t>Abuelos </a:t>
            </a:r>
            <a:endParaRPr sz="1700">
              <a:solidFill>
                <a:schemeClr val="dk1"/>
              </a:solidFill>
              <a:latin typeface="Caveat"/>
              <a:ea typeface="Caveat"/>
              <a:cs typeface="Caveat"/>
              <a:sym typeface="Caveat"/>
            </a:endParaRPr>
          </a:p>
        </p:txBody>
      </p:sp>
      <p:sp>
        <p:nvSpPr>
          <p:cNvPr id="242" name="Google Shape;242;p29"/>
          <p:cNvSpPr txBox="1"/>
          <p:nvPr>
            <p:ph idx="1" type="body"/>
          </p:nvPr>
        </p:nvSpPr>
        <p:spPr>
          <a:xfrm>
            <a:off x="55102" y="3785550"/>
            <a:ext cx="702000" cy="43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1700">
                <a:solidFill>
                  <a:schemeClr val="dk1"/>
                </a:solidFill>
                <a:latin typeface="Caveat"/>
                <a:ea typeface="Caveat"/>
                <a:cs typeface="Caveat"/>
                <a:sym typeface="Caveat"/>
              </a:rPr>
              <a:t>Papás</a:t>
            </a:r>
            <a:endParaRPr sz="1700">
              <a:solidFill>
                <a:schemeClr val="dk1"/>
              </a:solidFill>
              <a:latin typeface="Caveat"/>
              <a:ea typeface="Caveat"/>
              <a:cs typeface="Caveat"/>
              <a:sym typeface="Caveat"/>
            </a:endParaRPr>
          </a:p>
        </p:txBody>
      </p:sp>
      <p:grpSp>
        <p:nvGrpSpPr>
          <p:cNvPr id="243" name="Google Shape;243;p29"/>
          <p:cNvGrpSpPr/>
          <p:nvPr/>
        </p:nvGrpSpPr>
        <p:grpSpPr>
          <a:xfrm>
            <a:off x="685800" y="3374437"/>
            <a:ext cx="7669021" cy="553175"/>
            <a:chOff x="685800" y="3374437"/>
            <a:chExt cx="7669021" cy="553175"/>
          </a:xfrm>
        </p:grpSpPr>
        <p:cxnSp>
          <p:nvCxnSpPr>
            <p:cNvPr id="244" name="Google Shape;244;p29"/>
            <p:cNvCxnSpPr/>
            <p:nvPr/>
          </p:nvCxnSpPr>
          <p:spPr>
            <a:xfrm flipH="1" rot="10800000">
              <a:off x="685800" y="3650564"/>
              <a:ext cx="1208700" cy="900"/>
            </a:xfrm>
            <a:prstGeom prst="straightConnector1">
              <a:avLst/>
            </a:prstGeom>
            <a:noFill/>
            <a:ln cap="flat" cmpd="sng" w="28575">
              <a:solidFill>
                <a:schemeClr val="dk2"/>
              </a:solidFill>
              <a:prstDash val="solid"/>
              <a:round/>
              <a:headEnd len="med" w="med" type="none"/>
              <a:tailEnd len="med" w="med" type="triangle"/>
            </a:ln>
          </p:spPr>
        </p:cxnSp>
        <p:pic>
          <p:nvPicPr>
            <p:cNvPr id="245" name="Google Shape;245;p29"/>
            <p:cNvPicPr preferRelativeResize="0"/>
            <p:nvPr/>
          </p:nvPicPr>
          <p:blipFill>
            <a:blip r:embed="rId3">
              <a:alphaModFix/>
            </a:blip>
            <a:stretch>
              <a:fillRect/>
            </a:stretch>
          </p:blipFill>
          <p:spPr>
            <a:xfrm>
              <a:off x="2585362" y="3374437"/>
              <a:ext cx="369301" cy="553175"/>
            </a:xfrm>
            <a:prstGeom prst="rect">
              <a:avLst/>
            </a:prstGeom>
            <a:noFill/>
            <a:ln>
              <a:noFill/>
            </a:ln>
          </p:spPr>
        </p:pic>
        <p:pic>
          <p:nvPicPr>
            <p:cNvPr id="246" name="Google Shape;246;p29"/>
            <p:cNvPicPr preferRelativeResize="0"/>
            <p:nvPr/>
          </p:nvPicPr>
          <p:blipFill>
            <a:blip r:embed="rId4">
              <a:alphaModFix/>
            </a:blip>
            <a:stretch>
              <a:fillRect/>
            </a:stretch>
          </p:blipFill>
          <p:spPr>
            <a:xfrm>
              <a:off x="4514595" y="3426757"/>
              <a:ext cx="448550" cy="448550"/>
            </a:xfrm>
            <a:prstGeom prst="rect">
              <a:avLst/>
            </a:prstGeom>
            <a:noFill/>
            <a:ln>
              <a:noFill/>
            </a:ln>
          </p:spPr>
        </p:pic>
        <p:pic>
          <p:nvPicPr>
            <p:cNvPr id="247" name="Google Shape;247;p29"/>
            <p:cNvPicPr preferRelativeResize="0"/>
            <p:nvPr/>
          </p:nvPicPr>
          <p:blipFill>
            <a:blip r:embed="rId5">
              <a:alphaModFix/>
            </a:blip>
            <a:stretch>
              <a:fillRect/>
            </a:stretch>
          </p:blipFill>
          <p:spPr>
            <a:xfrm>
              <a:off x="7956296" y="3419297"/>
              <a:ext cx="398525" cy="463465"/>
            </a:xfrm>
            <a:prstGeom prst="rect">
              <a:avLst/>
            </a:prstGeom>
            <a:noFill/>
            <a:ln>
              <a:noFill/>
            </a:ln>
          </p:spPr>
        </p:pic>
        <p:pic>
          <p:nvPicPr>
            <p:cNvPr id="248" name="Google Shape;248;p29"/>
            <p:cNvPicPr preferRelativeResize="0"/>
            <p:nvPr/>
          </p:nvPicPr>
          <p:blipFill>
            <a:blip r:embed="rId6">
              <a:alphaModFix/>
            </a:blip>
            <a:stretch>
              <a:fillRect/>
            </a:stretch>
          </p:blipFill>
          <p:spPr>
            <a:xfrm>
              <a:off x="6134794" y="3453756"/>
              <a:ext cx="369300" cy="421543"/>
            </a:xfrm>
            <a:prstGeom prst="rect">
              <a:avLst/>
            </a:prstGeom>
            <a:noFill/>
            <a:ln>
              <a:noFill/>
            </a:ln>
          </p:spPr>
        </p:pic>
        <p:cxnSp>
          <p:nvCxnSpPr>
            <p:cNvPr id="249" name="Google Shape;249;p29"/>
            <p:cNvCxnSpPr>
              <a:stCxn id="245" idx="3"/>
              <a:endCxn id="246" idx="1"/>
            </p:cNvCxnSpPr>
            <p:nvPr/>
          </p:nvCxnSpPr>
          <p:spPr>
            <a:xfrm>
              <a:off x="2954662" y="3651025"/>
              <a:ext cx="1560000" cy="0"/>
            </a:xfrm>
            <a:prstGeom prst="straightConnector1">
              <a:avLst/>
            </a:prstGeom>
            <a:noFill/>
            <a:ln cap="flat" cmpd="sng" w="9525">
              <a:solidFill>
                <a:schemeClr val="dk2"/>
              </a:solidFill>
              <a:prstDash val="solid"/>
              <a:round/>
              <a:headEnd len="med" w="med" type="none"/>
              <a:tailEnd len="med" w="med" type="none"/>
            </a:ln>
          </p:spPr>
        </p:cxnSp>
        <p:cxnSp>
          <p:nvCxnSpPr>
            <p:cNvPr id="250" name="Google Shape;250;p29"/>
            <p:cNvCxnSpPr>
              <a:stCxn id="251" idx="0"/>
            </p:cNvCxnSpPr>
            <p:nvPr/>
          </p:nvCxnSpPr>
          <p:spPr>
            <a:xfrm flipH="1" rot="10800000">
              <a:off x="3869812" y="3658222"/>
              <a:ext cx="10200" cy="158100"/>
            </a:xfrm>
            <a:prstGeom prst="straightConnector1">
              <a:avLst/>
            </a:prstGeom>
            <a:noFill/>
            <a:ln cap="flat" cmpd="sng" w="9525">
              <a:solidFill>
                <a:schemeClr val="dk2"/>
              </a:solidFill>
              <a:prstDash val="solid"/>
              <a:round/>
              <a:headEnd len="med" w="med" type="none"/>
              <a:tailEnd len="med" w="med" type="none"/>
            </a:ln>
          </p:spPr>
        </p:cxnSp>
        <p:cxnSp>
          <p:nvCxnSpPr>
            <p:cNvPr id="252" name="Google Shape;252;p29"/>
            <p:cNvCxnSpPr>
              <a:stCxn id="248" idx="3"/>
              <a:endCxn id="247" idx="1"/>
            </p:cNvCxnSpPr>
            <p:nvPr/>
          </p:nvCxnSpPr>
          <p:spPr>
            <a:xfrm flipH="1" rot="10800000">
              <a:off x="6504094" y="3651028"/>
              <a:ext cx="1452300" cy="13500"/>
            </a:xfrm>
            <a:prstGeom prst="straightConnector1">
              <a:avLst/>
            </a:prstGeom>
            <a:noFill/>
            <a:ln cap="flat" cmpd="sng" w="9525">
              <a:solidFill>
                <a:schemeClr val="dk2"/>
              </a:solidFill>
              <a:prstDash val="solid"/>
              <a:round/>
              <a:headEnd len="med" w="med" type="none"/>
              <a:tailEnd len="med" w="med" type="none"/>
            </a:ln>
          </p:spPr>
        </p:cxnSp>
        <p:cxnSp>
          <p:nvCxnSpPr>
            <p:cNvPr id="253" name="Google Shape;253;p29"/>
            <p:cNvCxnSpPr>
              <a:stCxn id="254" idx="0"/>
            </p:cNvCxnSpPr>
            <p:nvPr/>
          </p:nvCxnSpPr>
          <p:spPr>
            <a:xfrm flipH="1" rot="10800000">
              <a:off x="7149479" y="3668250"/>
              <a:ext cx="6600" cy="200400"/>
            </a:xfrm>
            <a:prstGeom prst="straightConnector1">
              <a:avLst/>
            </a:prstGeom>
            <a:noFill/>
            <a:ln cap="flat" cmpd="sng" w="9525">
              <a:solidFill>
                <a:schemeClr val="dk2"/>
              </a:solidFill>
              <a:prstDash val="solid"/>
              <a:round/>
              <a:headEnd len="med" w="med" type="none"/>
              <a:tailEnd len="med" w="med" type="none"/>
            </a:ln>
          </p:spPr>
        </p:cxnSp>
      </p:grpSp>
      <p:grpSp>
        <p:nvGrpSpPr>
          <p:cNvPr id="255" name="Google Shape;255;p29"/>
          <p:cNvGrpSpPr/>
          <p:nvPr/>
        </p:nvGrpSpPr>
        <p:grpSpPr>
          <a:xfrm>
            <a:off x="945013" y="2834579"/>
            <a:ext cx="7969818" cy="628842"/>
            <a:chOff x="938221" y="2824915"/>
            <a:chExt cx="7969818" cy="628842"/>
          </a:xfrm>
        </p:grpSpPr>
        <p:cxnSp>
          <p:nvCxnSpPr>
            <p:cNvPr id="256" name="Google Shape;256;p29"/>
            <p:cNvCxnSpPr/>
            <p:nvPr/>
          </p:nvCxnSpPr>
          <p:spPr>
            <a:xfrm>
              <a:off x="938221" y="3082709"/>
              <a:ext cx="961800" cy="1200"/>
            </a:xfrm>
            <a:prstGeom prst="straightConnector1">
              <a:avLst/>
            </a:prstGeom>
            <a:noFill/>
            <a:ln cap="flat" cmpd="sng" w="28575">
              <a:solidFill>
                <a:schemeClr val="dk2"/>
              </a:solidFill>
              <a:prstDash val="solid"/>
              <a:round/>
              <a:headEnd len="med" w="med" type="none"/>
              <a:tailEnd len="med" w="med" type="triangle"/>
            </a:ln>
          </p:spPr>
        </p:cxnSp>
        <p:pic>
          <p:nvPicPr>
            <p:cNvPr id="257" name="Google Shape;257;p29"/>
            <p:cNvPicPr preferRelativeResize="0"/>
            <p:nvPr/>
          </p:nvPicPr>
          <p:blipFill>
            <a:blip r:embed="rId7">
              <a:alphaModFix/>
            </a:blip>
            <a:stretch>
              <a:fillRect/>
            </a:stretch>
          </p:blipFill>
          <p:spPr>
            <a:xfrm>
              <a:off x="3018641" y="2824915"/>
              <a:ext cx="369300" cy="503062"/>
            </a:xfrm>
            <a:prstGeom prst="rect">
              <a:avLst/>
            </a:prstGeom>
            <a:noFill/>
            <a:ln>
              <a:noFill/>
            </a:ln>
          </p:spPr>
        </p:pic>
        <p:pic>
          <p:nvPicPr>
            <p:cNvPr id="258" name="Google Shape;258;p29"/>
            <p:cNvPicPr preferRelativeResize="0"/>
            <p:nvPr/>
          </p:nvPicPr>
          <p:blipFill>
            <a:blip r:embed="rId8">
              <a:alphaModFix/>
            </a:blip>
            <a:stretch>
              <a:fillRect/>
            </a:stretch>
          </p:blipFill>
          <p:spPr>
            <a:xfrm>
              <a:off x="2201412" y="2859027"/>
              <a:ext cx="328686" cy="448550"/>
            </a:xfrm>
            <a:prstGeom prst="rect">
              <a:avLst/>
            </a:prstGeom>
            <a:noFill/>
            <a:ln>
              <a:noFill/>
            </a:ln>
          </p:spPr>
        </p:pic>
        <p:pic>
          <p:nvPicPr>
            <p:cNvPr id="259" name="Google Shape;259;p29"/>
            <p:cNvPicPr preferRelativeResize="0"/>
            <p:nvPr/>
          </p:nvPicPr>
          <p:blipFill>
            <a:blip r:embed="rId9">
              <a:alphaModFix/>
            </a:blip>
            <a:stretch>
              <a:fillRect/>
            </a:stretch>
          </p:blipFill>
          <p:spPr>
            <a:xfrm>
              <a:off x="5024315" y="2846577"/>
              <a:ext cx="398525" cy="493866"/>
            </a:xfrm>
            <a:prstGeom prst="rect">
              <a:avLst/>
            </a:prstGeom>
            <a:noFill/>
            <a:ln>
              <a:noFill/>
            </a:ln>
          </p:spPr>
        </p:pic>
        <p:pic>
          <p:nvPicPr>
            <p:cNvPr id="260" name="Google Shape;260;p29"/>
            <p:cNvPicPr preferRelativeResize="0"/>
            <p:nvPr/>
          </p:nvPicPr>
          <p:blipFill>
            <a:blip r:embed="rId10">
              <a:alphaModFix/>
            </a:blip>
            <a:stretch>
              <a:fillRect/>
            </a:stretch>
          </p:blipFill>
          <p:spPr>
            <a:xfrm>
              <a:off x="4093853" y="2841558"/>
              <a:ext cx="369300" cy="503922"/>
            </a:xfrm>
            <a:prstGeom prst="rect">
              <a:avLst/>
            </a:prstGeom>
            <a:noFill/>
            <a:ln>
              <a:noFill/>
            </a:ln>
          </p:spPr>
        </p:pic>
        <p:pic>
          <p:nvPicPr>
            <p:cNvPr id="261" name="Google Shape;261;p29"/>
            <p:cNvPicPr preferRelativeResize="0"/>
            <p:nvPr/>
          </p:nvPicPr>
          <p:blipFill>
            <a:blip r:embed="rId11">
              <a:alphaModFix/>
            </a:blip>
            <a:stretch>
              <a:fillRect/>
            </a:stretch>
          </p:blipFill>
          <p:spPr>
            <a:xfrm>
              <a:off x="5691137" y="2853474"/>
              <a:ext cx="369300" cy="453676"/>
            </a:xfrm>
            <a:prstGeom prst="rect">
              <a:avLst/>
            </a:prstGeom>
            <a:noFill/>
            <a:ln>
              <a:noFill/>
            </a:ln>
          </p:spPr>
        </p:pic>
        <p:pic>
          <p:nvPicPr>
            <p:cNvPr id="262" name="Google Shape;262;p29"/>
            <p:cNvPicPr preferRelativeResize="0"/>
            <p:nvPr/>
          </p:nvPicPr>
          <p:blipFill>
            <a:blip r:embed="rId12">
              <a:alphaModFix/>
            </a:blip>
            <a:stretch>
              <a:fillRect/>
            </a:stretch>
          </p:blipFill>
          <p:spPr>
            <a:xfrm>
              <a:off x="6539099" y="2849090"/>
              <a:ext cx="448550" cy="496385"/>
            </a:xfrm>
            <a:prstGeom prst="rect">
              <a:avLst/>
            </a:prstGeom>
            <a:noFill/>
            <a:ln>
              <a:noFill/>
            </a:ln>
          </p:spPr>
        </p:pic>
        <p:pic>
          <p:nvPicPr>
            <p:cNvPr id="263" name="Google Shape;263;p29"/>
            <p:cNvPicPr preferRelativeResize="0"/>
            <p:nvPr/>
          </p:nvPicPr>
          <p:blipFill>
            <a:blip r:embed="rId13">
              <a:alphaModFix/>
            </a:blip>
            <a:stretch>
              <a:fillRect/>
            </a:stretch>
          </p:blipFill>
          <p:spPr>
            <a:xfrm>
              <a:off x="8538739" y="2866046"/>
              <a:ext cx="369300" cy="479419"/>
            </a:xfrm>
            <a:prstGeom prst="rect">
              <a:avLst/>
            </a:prstGeom>
            <a:noFill/>
            <a:ln>
              <a:noFill/>
            </a:ln>
          </p:spPr>
        </p:pic>
        <p:pic>
          <p:nvPicPr>
            <p:cNvPr id="264" name="Google Shape;264;p29"/>
            <p:cNvPicPr preferRelativeResize="0"/>
            <p:nvPr/>
          </p:nvPicPr>
          <p:blipFill>
            <a:blip r:embed="rId14">
              <a:alphaModFix/>
            </a:blip>
            <a:stretch>
              <a:fillRect/>
            </a:stretch>
          </p:blipFill>
          <p:spPr>
            <a:xfrm>
              <a:off x="7453318" y="2850516"/>
              <a:ext cx="369301" cy="478060"/>
            </a:xfrm>
            <a:prstGeom prst="rect">
              <a:avLst/>
            </a:prstGeom>
            <a:noFill/>
            <a:ln>
              <a:noFill/>
            </a:ln>
          </p:spPr>
        </p:pic>
        <p:cxnSp>
          <p:nvCxnSpPr>
            <p:cNvPr id="265" name="Google Shape;265;p29"/>
            <p:cNvCxnSpPr>
              <a:stCxn id="258" idx="3"/>
              <a:endCxn id="257" idx="1"/>
            </p:cNvCxnSpPr>
            <p:nvPr/>
          </p:nvCxnSpPr>
          <p:spPr>
            <a:xfrm flipH="1" rot="10800000">
              <a:off x="2530099" y="3076402"/>
              <a:ext cx="488400" cy="6900"/>
            </a:xfrm>
            <a:prstGeom prst="straightConnector1">
              <a:avLst/>
            </a:prstGeom>
            <a:noFill/>
            <a:ln cap="flat" cmpd="sng" w="9525">
              <a:solidFill>
                <a:schemeClr val="dk2"/>
              </a:solidFill>
              <a:prstDash val="solid"/>
              <a:round/>
              <a:headEnd len="med" w="med" type="none"/>
              <a:tailEnd len="med" w="med" type="none"/>
            </a:ln>
          </p:spPr>
        </p:cxnSp>
        <p:cxnSp>
          <p:nvCxnSpPr>
            <p:cNvPr id="266" name="Google Shape;266;p29"/>
            <p:cNvCxnSpPr>
              <a:stCxn id="260" idx="3"/>
              <a:endCxn id="259" idx="1"/>
            </p:cNvCxnSpPr>
            <p:nvPr/>
          </p:nvCxnSpPr>
          <p:spPr>
            <a:xfrm>
              <a:off x="4463154" y="3093519"/>
              <a:ext cx="561300" cy="0"/>
            </a:xfrm>
            <a:prstGeom prst="straightConnector1">
              <a:avLst/>
            </a:prstGeom>
            <a:noFill/>
            <a:ln cap="flat" cmpd="sng" w="9525">
              <a:solidFill>
                <a:schemeClr val="dk2"/>
              </a:solidFill>
              <a:prstDash val="solid"/>
              <a:round/>
              <a:headEnd len="med" w="med" type="none"/>
              <a:tailEnd len="med" w="med" type="none"/>
            </a:ln>
          </p:spPr>
        </p:cxnSp>
        <p:cxnSp>
          <p:nvCxnSpPr>
            <p:cNvPr id="267" name="Google Shape;267;p29"/>
            <p:cNvCxnSpPr>
              <a:stCxn id="261" idx="3"/>
              <a:endCxn id="262" idx="1"/>
            </p:cNvCxnSpPr>
            <p:nvPr/>
          </p:nvCxnSpPr>
          <p:spPr>
            <a:xfrm>
              <a:off x="6060437" y="3080312"/>
              <a:ext cx="478800" cy="17100"/>
            </a:xfrm>
            <a:prstGeom prst="straightConnector1">
              <a:avLst/>
            </a:prstGeom>
            <a:noFill/>
            <a:ln cap="flat" cmpd="sng" w="9525">
              <a:solidFill>
                <a:schemeClr val="dk2"/>
              </a:solidFill>
              <a:prstDash val="solid"/>
              <a:round/>
              <a:headEnd len="med" w="med" type="none"/>
              <a:tailEnd len="med" w="med" type="none"/>
            </a:ln>
          </p:spPr>
        </p:cxnSp>
        <p:cxnSp>
          <p:nvCxnSpPr>
            <p:cNvPr id="268" name="Google Shape;268;p29"/>
            <p:cNvCxnSpPr>
              <a:stCxn id="264" idx="3"/>
              <a:endCxn id="263" idx="1"/>
            </p:cNvCxnSpPr>
            <p:nvPr/>
          </p:nvCxnSpPr>
          <p:spPr>
            <a:xfrm>
              <a:off x="7822620" y="3089546"/>
              <a:ext cx="716100" cy="16200"/>
            </a:xfrm>
            <a:prstGeom prst="straightConnector1">
              <a:avLst/>
            </a:prstGeom>
            <a:noFill/>
            <a:ln cap="flat" cmpd="sng" w="9525">
              <a:solidFill>
                <a:schemeClr val="dk2"/>
              </a:solidFill>
              <a:prstDash val="solid"/>
              <a:round/>
              <a:headEnd len="med" w="med" type="none"/>
              <a:tailEnd len="med" w="med" type="none"/>
            </a:ln>
          </p:spPr>
        </p:cxnSp>
        <p:cxnSp>
          <p:nvCxnSpPr>
            <p:cNvPr id="269" name="Google Shape;269;p29"/>
            <p:cNvCxnSpPr/>
            <p:nvPr/>
          </p:nvCxnSpPr>
          <p:spPr>
            <a:xfrm rot="10800000">
              <a:off x="2767612" y="3056137"/>
              <a:ext cx="2400" cy="318300"/>
            </a:xfrm>
            <a:prstGeom prst="straightConnector1">
              <a:avLst/>
            </a:prstGeom>
            <a:noFill/>
            <a:ln cap="flat" cmpd="sng" w="9525">
              <a:solidFill>
                <a:schemeClr val="dk2"/>
              </a:solidFill>
              <a:prstDash val="solid"/>
              <a:round/>
              <a:headEnd len="med" w="med" type="none"/>
              <a:tailEnd len="med" w="med" type="none"/>
            </a:ln>
          </p:spPr>
        </p:cxnSp>
        <p:cxnSp>
          <p:nvCxnSpPr>
            <p:cNvPr id="270" name="Google Shape;270;p29"/>
            <p:cNvCxnSpPr/>
            <p:nvPr/>
          </p:nvCxnSpPr>
          <p:spPr>
            <a:xfrm flipH="1" rot="10800000">
              <a:off x="4738870" y="3117157"/>
              <a:ext cx="8700" cy="309600"/>
            </a:xfrm>
            <a:prstGeom prst="straightConnector1">
              <a:avLst/>
            </a:prstGeom>
            <a:noFill/>
            <a:ln cap="flat" cmpd="sng" w="9525">
              <a:solidFill>
                <a:schemeClr val="dk2"/>
              </a:solidFill>
              <a:prstDash val="solid"/>
              <a:round/>
              <a:headEnd len="med" w="med" type="none"/>
              <a:tailEnd len="med" w="med" type="none"/>
            </a:ln>
          </p:spPr>
        </p:cxnSp>
        <p:cxnSp>
          <p:nvCxnSpPr>
            <p:cNvPr id="271" name="Google Shape;271;p29"/>
            <p:cNvCxnSpPr/>
            <p:nvPr/>
          </p:nvCxnSpPr>
          <p:spPr>
            <a:xfrm rot="10800000">
              <a:off x="6319144" y="3096756"/>
              <a:ext cx="300" cy="357000"/>
            </a:xfrm>
            <a:prstGeom prst="straightConnector1">
              <a:avLst/>
            </a:prstGeom>
            <a:noFill/>
            <a:ln cap="flat" cmpd="sng" w="9525">
              <a:solidFill>
                <a:schemeClr val="dk2"/>
              </a:solidFill>
              <a:prstDash val="solid"/>
              <a:round/>
              <a:headEnd len="med" w="med" type="none"/>
              <a:tailEnd len="med" w="med" type="none"/>
            </a:ln>
          </p:spPr>
        </p:cxnSp>
        <p:cxnSp>
          <p:nvCxnSpPr>
            <p:cNvPr id="272" name="Google Shape;272;p29"/>
            <p:cNvCxnSpPr/>
            <p:nvPr/>
          </p:nvCxnSpPr>
          <p:spPr>
            <a:xfrm flipH="1" rot="10800000">
              <a:off x="8155558" y="3116897"/>
              <a:ext cx="600" cy="302400"/>
            </a:xfrm>
            <a:prstGeom prst="straightConnector1">
              <a:avLst/>
            </a:prstGeom>
            <a:noFill/>
            <a:ln cap="flat" cmpd="sng" w="9525">
              <a:solidFill>
                <a:schemeClr val="dk2"/>
              </a:solidFill>
              <a:prstDash val="solid"/>
              <a:round/>
              <a:headEnd len="med" w="med" type="none"/>
              <a:tailEnd len="med" w="med" type="none"/>
            </a:ln>
          </p:spPr>
        </p:cxnSp>
      </p:grpSp>
      <p:grpSp>
        <p:nvGrpSpPr>
          <p:cNvPr id="273" name="Google Shape;273;p29"/>
          <p:cNvGrpSpPr/>
          <p:nvPr/>
        </p:nvGrpSpPr>
        <p:grpSpPr>
          <a:xfrm>
            <a:off x="1873988" y="2359489"/>
            <a:ext cx="7085788" cy="506939"/>
            <a:chOff x="1874138" y="2390020"/>
            <a:chExt cx="7154471" cy="506939"/>
          </a:xfrm>
        </p:grpSpPr>
        <p:grpSp>
          <p:nvGrpSpPr>
            <p:cNvPr id="274" name="Google Shape;274;p29"/>
            <p:cNvGrpSpPr/>
            <p:nvPr/>
          </p:nvGrpSpPr>
          <p:grpSpPr>
            <a:xfrm>
              <a:off x="1874138" y="2390020"/>
              <a:ext cx="835314" cy="481765"/>
              <a:chOff x="1874138" y="2390020"/>
              <a:chExt cx="835314" cy="481765"/>
            </a:xfrm>
          </p:grpSpPr>
          <p:pic>
            <p:nvPicPr>
              <p:cNvPr id="275" name="Google Shape;275;p29"/>
              <p:cNvPicPr preferRelativeResize="0"/>
              <p:nvPr/>
            </p:nvPicPr>
            <p:blipFill>
              <a:blip r:embed="rId15">
                <a:alphaModFix/>
              </a:blip>
              <a:stretch>
                <a:fillRect/>
              </a:stretch>
            </p:blipFill>
            <p:spPr>
              <a:xfrm>
                <a:off x="2310928" y="2407212"/>
                <a:ext cx="398524" cy="398524"/>
              </a:xfrm>
              <a:prstGeom prst="rect">
                <a:avLst/>
              </a:prstGeom>
              <a:noFill/>
              <a:ln>
                <a:noFill/>
              </a:ln>
            </p:spPr>
          </p:pic>
          <p:pic>
            <p:nvPicPr>
              <p:cNvPr id="276" name="Google Shape;276;p29"/>
              <p:cNvPicPr preferRelativeResize="0"/>
              <p:nvPr/>
            </p:nvPicPr>
            <p:blipFill>
              <a:blip r:embed="rId16">
                <a:alphaModFix/>
              </a:blip>
              <a:stretch>
                <a:fillRect/>
              </a:stretch>
            </p:blipFill>
            <p:spPr>
              <a:xfrm>
                <a:off x="1874138" y="2390020"/>
                <a:ext cx="398525" cy="415131"/>
              </a:xfrm>
              <a:prstGeom prst="rect">
                <a:avLst/>
              </a:prstGeom>
              <a:noFill/>
              <a:ln>
                <a:noFill/>
              </a:ln>
            </p:spPr>
          </p:pic>
          <p:cxnSp>
            <p:nvCxnSpPr>
              <p:cNvPr id="277" name="Google Shape;277;p29"/>
              <p:cNvCxnSpPr>
                <a:stCxn id="276" idx="3"/>
                <a:endCxn id="276" idx="3"/>
              </p:cNvCxnSpPr>
              <p:nvPr/>
            </p:nvCxnSpPr>
            <p:spPr>
              <a:xfrm>
                <a:off x="2272664" y="2597585"/>
                <a:ext cx="0" cy="0"/>
              </a:xfrm>
              <a:prstGeom prst="straightConnector1">
                <a:avLst/>
              </a:prstGeom>
              <a:noFill/>
              <a:ln cap="flat" cmpd="sng" w="9525">
                <a:solidFill>
                  <a:schemeClr val="dk2"/>
                </a:solidFill>
                <a:prstDash val="solid"/>
                <a:round/>
                <a:headEnd len="med" w="med" type="none"/>
                <a:tailEnd len="med" w="med" type="none"/>
              </a:ln>
            </p:spPr>
          </p:cxnSp>
          <p:cxnSp>
            <p:nvCxnSpPr>
              <p:cNvPr id="278" name="Google Shape;278;p29"/>
              <p:cNvCxnSpPr>
                <a:stCxn id="276" idx="3"/>
                <a:endCxn id="275" idx="1"/>
              </p:cNvCxnSpPr>
              <p:nvPr/>
            </p:nvCxnSpPr>
            <p:spPr>
              <a:xfrm>
                <a:off x="2272664" y="2597585"/>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279" name="Google Shape;279;p29"/>
              <p:cNvCxnSpPr>
                <a:endCxn id="276" idx="3"/>
              </p:cNvCxnSpPr>
              <p:nvPr/>
            </p:nvCxnSpPr>
            <p:spPr>
              <a:xfrm rot="10800000">
                <a:off x="2272664" y="2597585"/>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280" name="Google Shape;280;p29"/>
            <p:cNvGrpSpPr/>
            <p:nvPr/>
          </p:nvGrpSpPr>
          <p:grpSpPr>
            <a:xfrm>
              <a:off x="2747717" y="2390020"/>
              <a:ext cx="835314" cy="481765"/>
              <a:chOff x="2747717" y="2390020"/>
              <a:chExt cx="835314" cy="481765"/>
            </a:xfrm>
          </p:grpSpPr>
          <p:pic>
            <p:nvPicPr>
              <p:cNvPr id="281" name="Google Shape;281;p29"/>
              <p:cNvPicPr preferRelativeResize="0"/>
              <p:nvPr/>
            </p:nvPicPr>
            <p:blipFill>
              <a:blip r:embed="rId15">
                <a:alphaModFix/>
              </a:blip>
              <a:stretch>
                <a:fillRect/>
              </a:stretch>
            </p:blipFill>
            <p:spPr>
              <a:xfrm>
                <a:off x="3184506" y="2407212"/>
                <a:ext cx="398525" cy="398524"/>
              </a:xfrm>
              <a:prstGeom prst="rect">
                <a:avLst/>
              </a:prstGeom>
              <a:noFill/>
              <a:ln>
                <a:noFill/>
              </a:ln>
            </p:spPr>
          </p:pic>
          <p:pic>
            <p:nvPicPr>
              <p:cNvPr id="282" name="Google Shape;282;p29"/>
              <p:cNvPicPr preferRelativeResize="0"/>
              <p:nvPr/>
            </p:nvPicPr>
            <p:blipFill>
              <a:blip r:embed="rId16">
                <a:alphaModFix/>
              </a:blip>
              <a:stretch>
                <a:fillRect/>
              </a:stretch>
            </p:blipFill>
            <p:spPr>
              <a:xfrm>
                <a:off x="2747717" y="2390020"/>
                <a:ext cx="398525" cy="415131"/>
              </a:xfrm>
              <a:prstGeom prst="rect">
                <a:avLst/>
              </a:prstGeom>
              <a:noFill/>
              <a:ln>
                <a:noFill/>
              </a:ln>
            </p:spPr>
          </p:pic>
          <p:cxnSp>
            <p:nvCxnSpPr>
              <p:cNvPr id="283" name="Google Shape;283;p29"/>
              <p:cNvCxnSpPr>
                <a:stCxn id="282" idx="3"/>
                <a:endCxn id="282" idx="3"/>
              </p:cNvCxnSpPr>
              <p:nvPr/>
            </p:nvCxnSpPr>
            <p:spPr>
              <a:xfrm>
                <a:off x="3146242" y="2597585"/>
                <a:ext cx="0" cy="0"/>
              </a:xfrm>
              <a:prstGeom prst="straightConnector1">
                <a:avLst/>
              </a:prstGeom>
              <a:noFill/>
              <a:ln cap="flat" cmpd="sng" w="9525">
                <a:solidFill>
                  <a:schemeClr val="dk2"/>
                </a:solidFill>
                <a:prstDash val="solid"/>
                <a:round/>
                <a:headEnd len="med" w="med" type="none"/>
                <a:tailEnd len="med" w="med" type="none"/>
              </a:ln>
            </p:spPr>
          </p:cxnSp>
          <p:cxnSp>
            <p:nvCxnSpPr>
              <p:cNvPr id="284" name="Google Shape;284;p29"/>
              <p:cNvCxnSpPr>
                <a:stCxn id="282" idx="3"/>
                <a:endCxn id="281" idx="1"/>
              </p:cNvCxnSpPr>
              <p:nvPr/>
            </p:nvCxnSpPr>
            <p:spPr>
              <a:xfrm>
                <a:off x="3146242" y="2597585"/>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285" name="Google Shape;285;p29"/>
              <p:cNvCxnSpPr>
                <a:endCxn id="282" idx="3"/>
              </p:cNvCxnSpPr>
              <p:nvPr/>
            </p:nvCxnSpPr>
            <p:spPr>
              <a:xfrm rot="10800000">
                <a:off x="3146242" y="2597585"/>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286" name="Google Shape;286;p29"/>
            <p:cNvGrpSpPr/>
            <p:nvPr/>
          </p:nvGrpSpPr>
          <p:grpSpPr>
            <a:xfrm>
              <a:off x="3804311" y="2410430"/>
              <a:ext cx="835314" cy="481765"/>
              <a:chOff x="3804311" y="2410430"/>
              <a:chExt cx="835314" cy="481765"/>
            </a:xfrm>
          </p:grpSpPr>
          <p:pic>
            <p:nvPicPr>
              <p:cNvPr id="287" name="Google Shape;287;p29"/>
              <p:cNvPicPr preferRelativeResize="0"/>
              <p:nvPr/>
            </p:nvPicPr>
            <p:blipFill>
              <a:blip r:embed="rId15">
                <a:alphaModFix/>
              </a:blip>
              <a:stretch>
                <a:fillRect/>
              </a:stretch>
            </p:blipFill>
            <p:spPr>
              <a:xfrm>
                <a:off x="4241101" y="2427623"/>
                <a:ext cx="398525" cy="398524"/>
              </a:xfrm>
              <a:prstGeom prst="rect">
                <a:avLst/>
              </a:prstGeom>
              <a:noFill/>
              <a:ln>
                <a:noFill/>
              </a:ln>
            </p:spPr>
          </p:pic>
          <p:pic>
            <p:nvPicPr>
              <p:cNvPr id="288" name="Google Shape;288;p29"/>
              <p:cNvPicPr preferRelativeResize="0"/>
              <p:nvPr/>
            </p:nvPicPr>
            <p:blipFill>
              <a:blip r:embed="rId16">
                <a:alphaModFix/>
              </a:blip>
              <a:stretch>
                <a:fillRect/>
              </a:stretch>
            </p:blipFill>
            <p:spPr>
              <a:xfrm>
                <a:off x="3804311" y="2410430"/>
                <a:ext cx="398525" cy="415131"/>
              </a:xfrm>
              <a:prstGeom prst="rect">
                <a:avLst/>
              </a:prstGeom>
              <a:noFill/>
              <a:ln>
                <a:noFill/>
              </a:ln>
            </p:spPr>
          </p:pic>
          <p:cxnSp>
            <p:nvCxnSpPr>
              <p:cNvPr id="289" name="Google Shape;289;p29"/>
              <p:cNvCxnSpPr>
                <a:stCxn id="288" idx="3"/>
                <a:endCxn id="288" idx="3"/>
              </p:cNvCxnSpPr>
              <p:nvPr/>
            </p:nvCxnSpPr>
            <p:spPr>
              <a:xfrm>
                <a:off x="4202837" y="2617996"/>
                <a:ext cx="0" cy="0"/>
              </a:xfrm>
              <a:prstGeom prst="straightConnector1">
                <a:avLst/>
              </a:prstGeom>
              <a:noFill/>
              <a:ln cap="flat" cmpd="sng" w="9525">
                <a:solidFill>
                  <a:schemeClr val="dk2"/>
                </a:solidFill>
                <a:prstDash val="solid"/>
                <a:round/>
                <a:headEnd len="med" w="med" type="none"/>
                <a:tailEnd len="med" w="med" type="none"/>
              </a:ln>
            </p:spPr>
          </p:cxnSp>
          <p:cxnSp>
            <p:nvCxnSpPr>
              <p:cNvPr id="290" name="Google Shape;290;p29"/>
              <p:cNvCxnSpPr>
                <a:stCxn id="288" idx="3"/>
                <a:endCxn id="287" idx="1"/>
              </p:cNvCxnSpPr>
              <p:nvPr/>
            </p:nvCxnSpPr>
            <p:spPr>
              <a:xfrm>
                <a:off x="4202837" y="2617996"/>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291" name="Google Shape;291;p29"/>
              <p:cNvCxnSpPr>
                <a:endCxn id="288" idx="3"/>
              </p:cNvCxnSpPr>
              <p:nvPr/>
            </p:nvCxnSpPr>
            <p:spPr>
              <a:xfrm rot="10800000">
                <a:off x="4202837" y="2617996"/>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292" name="Google Shape;292;p29"/>
            <p:cNvGrpSpPr/>
            <p:nvPr/>
          </p:nvGrpSpPr>
          <p:grpSpPr>
            <a:xfrm>
              <a:off x="4677890" y="2410430"/>
              <a:ext cx="835314" cy="481765"/>
              <a:chOff x="4677890" y="2410430"/>
              <a:chExt cx="835314" cy="481765"/>
            </a:xfrm>
          </p:grpSpPr>
          <p:pic>
            <p:nvPicPr>
              <p:cNvPr id="293" name="Google Shape;293;p29"/>
              <p:cNvPicPr preferRelativeResize="0"/>
              <p:nvPr/>
            </p:nvPicPr>
            <p:blipFill>
              <a:blip r:embed="rId15">
                <a:alphaModFix/>
              </a:blip>
              <a:stretch>
                <a:fillRect/>
              </a:stretch>
            </p:blipFill>
            <p:spPr>
              <a:xfrm>
                <a:off x="5114679" y="2427623"/>
                <a:ext cx="398525" cy="398524"/>
              </a:xfrm>
              <a:prstGeom prst="rect">
                <a:avLst/>
              </a:prstGeom>
              <a:noFill/>
              <a:ln>
                <a:noFill/>
              </a:ln>
            </p:spPr>
          </p:pic>
          <p:pic>
            <p:nvPicPr>
              <p:cNvPr id="294" name="Google Shape;294;p29"/>
              <p:cNvPicPr preferRelativeResize="0"/>
              <p:nvPr/>
            </p:nvPicPr>
            <p:blipFill>
              <a:blip r:embed="rId16">
                <a:alphaModFix/>
              </a:blip>
              <a:stretch>
                <a:fillRect/>
              </a:stretch>
            </p:blipFill>
            <p:spPr>
              <a:xfrm>
                <a:off x="4677890" y="2410430"/>
                <a:ext cx="398525" cy="415131"/>
              </a:xfrm>
              <a:prstGeom prst="rect">
                <a:avLst/>
              </a:prstGeom>
              <a:noFill/>
              <a:ln>
                <a:noFill/>
              </a:ln>
            </p:spPr>
          </p:pic>
          <p:cxnSp>
            <p:nvCxnSpPr>
              <p:cNvPr id="295" name="Google Shape;295;p29"/>
              <p:cNvCxnSpPr>
                <a:stCxn id="294" idx="3"/>
                <a:endCxn id="294" idx="3"/>
              </p:cNvCxnSpPr>
              <p:nvPr/>
            </p:nvCxnSpPr>
            <p:spPr>
              <a:xfrm>
                <a:off x="5076415" y="2617996"/>
                <a:ext cx="0" cy="0"/>
              </a:xfrm>
              <a:prstGeom prst="straightConnector1">
                <a:avLst/>
              </a:prstGeom>
              <a:noFill/>
              <a:ln cap="flat" cmpd="sng" w="9525">
                <a:solidFill>
                  <a:schemeClr val="dk2"/>
                </a:solidFill>
                <a:prstDash val="solid"/>
                <a:round/>
                <a:headEnd len="med" w="med" type="none"/>
                <a:tailEnd len="med" w="med" type="none"/>
              </a:ln>
            </p:spPr>
          </p:cxnSp>
          <p:cxnSp>
            <p:nvCxnSpPr>
              <p:cNvPr id="296" name="Google Shape;296;p29"/>
              <p:cNvCxnSpPr>
                <a:stCxn id="294" idx="3"/>
                <a:endCxn id="293" idx="1"/>
              </p:cNvCxnSpPr>
              <p:nvPr/>
            </p:nvCxnSpPr>
            <p:spPr>
              <a:xfrm>
                <a:off x="5076415" y="2617996"/>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297" name="Google Shape;297;p29"/>
              <p:cNvCxnSpPr>
                <a:endCxn id="294" idx="3"/>
              </p:cNvCxnSpPr>
              <p:nvPr/>
            </p:nvCxnSpPr>
            <p:spPr>
              <a:xfrm rot="10800000">
                <a:off x="5076415" y="2617996"/>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298" name="Google Shape;298;p29"/>
            <p:cNvGrpSpPr/>
            <p:nvPr/>
          </p:nvGrpSpPr>
          <p:grpSpPr>
            <a:xfrm>
              <a:off x="5557592" y="2415193"/>
              <a:ext cx="835314" cy="481765"/>
              <a:chOff x="5557592" y="2415193"/>
              <a:chExt cx="835314" cy="481765"/>
            </a:xfrm>
          </p:grpSpPr>
          <p:pic>
            <p:nvPicPr>
              <p:cNvPr id="299" name="Google Shape;299;p29"/>
              <p:cNvPicPr preferRelativeResize="0"/>
              <p:nvPr/>
            </p:nvPicPr>
            <p:blipFill>
              <a:blip r:embed="rId15">
                <a:alphaModFix/>
              </a:blip>
              <a:stretch>
                <a:fillRect/>
              </a:stretch>
            </p:blipFill>
            <p:spPr>
              <a:xfrm>
                <a:off x="5994381" y="2432386"/>
                <a:ext cx="398525" cy="398524"/>
              </a:xfrm>
              <a:prstGeom prst="rect">
                <a:avLst/>
              </a:prstGeom>
              <a:noFill/>
              <a:ln>
                <a:noFill/>
              </a:ln>
            </p:spPr>
          </p:pic>
          <p:pic>
            <p:nvPicPr>
              <p:cNvPr id="300" name="Google Shape;300;p29"/>
              <p:cNvPicPr preferRelativeResize="0"/>
              <p:nvPr/>
            </p:nvPicPr>
            <p:blipFill>
              <a:blip r:embed="rId16">
                <a:alphaModFix/>
              </a:blip>
              <a:stretch>
                <a:fillRect/>
              </a:stretch>
            </p:blipFill>
            <p:spPr>
              <a:xfrm>
                <a:off x="5557592" y="2415193"/>
                <a:ext cx="398525" cy="415131"/>
              </a:xfrm>
              <a:prstGeom prst="rect">
                <a:avLst/>
              </a:prstGeom>
              <a:noFill/>
              <a:ln>
                <a:noFill/>
              </a:ln>
            </p:spPr>
          </p:pic>
          <p:cxnSp>
            <p:nvCxnSpPr>
              <p:cNvPr id="301" name="Google Shape;301;p29"/>
              <p:cNvCxnSpPr>
                <a:stCxn id="300" idx="3"/>
                <a:endCxn id="300" idx="3"/>
              </p:cNvCxnSpPr>
              <p:nvPr/>
            </p:nvCxnSpPr>
            <p:spPr>
              <a:xfrm>
                <a:off x="5956117" y="2622758"/>
                <a:ext cx="0" cy="0"/>
              </a:xfrm>
              <a:prstGeom prst="straightConnector1">
                <a:avLst/>
              </a:prstGeom>
              <a:noFill/>
              <a:ln cap="flat" cmpd="sng" w="9525">
                <a:solidFill>
                  <a:schemeClr val="dk2"/>
                </a:solidFill>
                <a:prstDash val="solid"/>
                <a:round/>
                <a:headEnd len="med" w="med" type="none"/>
                <a:tailEnd len="med" w="med" type="none"/>
              </a:ln>
            </p:spPr>
          </p:cxnSp>
          <p:cxnSp>
            <p:nvCxnSpPr>
              <p:cNvPr id="302" name="Google Shape;302;p29"/>
              <p:cNvCxnSpPr>
                <a:stCxn id="300" idx="3"/>
                <a:endCxn id="299" idx="1"/>
              </p:cNvCxnSpPr>
              <p:nvPr/>
            </p:nvCxnSpPr>
            <p:spPr>
              <a:xfrm>
                <a:off x="5956117" y="2622758"/>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303" name="Google Shape;303;p29"/>
              <p:cNvCxnSpPr>
                <a:endCxn id="300" idx="3"/>
              </p:cNvCxnSpPr>
              <p:nvPr/>
            </p:nvCxnSpPr>
            <p:spPr>
              <a:xfrm rot="10800000">
                <a:off x="5956117" y="2622758"/>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304" name="Google Shape;304;p29"/>
            <p:cNvGrpSpPr/>
            <p:nvPr/>
          </p:nvGrpSpPr>
          <p:grpSpPr>
            <a:xfrm>
              <a:off x="6431170" y="2415193"/>
              <a:ext cx="835314" cy="481765"/>
              <a:chOff x="6431170" y="2415193"/>
              <a:chExt cx="835314" cy="481765"/>
            </a:xfrm>
          </p:grpSpPr>
          <p:pic>
            <p:nvPicPr>
              <p:cNvPr id="305" name="Google Shape;305;p29"/>
              <p:cNvPicPr preferRelativeResize="0"/>
              <p:nvPr/>
            </p:nvPicPr>
            <p:blipFill>
              <a:blip r:embed="rId15">
                <a:alphaModFix/>
              </a:blip>
              <a:stretch>
                <a:fillRect/>
              </a:stretch>
            </p:blipFill>
            <p:spPr>
              <a:xfrm>
                <a:off x="6867960" y="2432386"/>
                <a:ext cx="398524" cy="398524"/>
              </a:xfrm>
              <a:prstGeom prst="rect">
                <a:avLst/>
              </a:prstGeom>
              <a:noFill/>
              <a:ln>
                <a:noFill/>
              </a:ln>
            </p:spPr>
          </p:pic>
          <p:pic>
            <p:nvPicPr>
              <p:cNvPr id="306" name="Google Shape;306;p29"/>
              <p:cNvPicPr preferRelativeResize="0"/>
              <p:nvPr/>
            </p:nvPicPr>
            <p:blipFill>
              <a:blip r:embed="rId16">
                <a:alphaModFix/>
              </a:blip>
              <a:stretch>
                <a:fillRect/>
              </a:stretch>
            </p:blipFill>
            <p:spPr>
              <a:xfrm>
                <a:off x="6431170" y="2415193"/>
                <a:ext cx="398525" cy="415131"/>
              </a:xfrm>
              <a:prstGeom prst="rect">
                <a:avLst/>
              </a:prstGeom>
              <a:noFill/>
              <a:ln>
                <a:noFill/>
              </a:ln>
            </p:spPr>
          </p:pic>
          <p:cxnSp>
            <p:nvCxnSpPr>
              <p:cNvPr id="307" name="Google Shape;307;p29"/>
              <p:cNvCxnSpPr>
                <a:stCxn id="306" idx="3"/>
                <a:endCxn id="306" idx="3"/>
              </p:cNvCxnSpPr>
              <p:nvPr/>
            </p:nvCxnSpPr>
            <p:spPr>
              <a:xfrm>
                <a:off x="6829696" y="2622758"/>
                <a:ext cx="0" cy="0"/>
              </a:xfrm>
              <a:prstGeom prst="straightConnector1">
                <a:avLst/>
              </a:prstGeom>
              <a:noFill/>
              <a:ln cap="flat" cmpd="sng" w="9525">
                <a:solidFill>
                  <a:schemeClr val="dk2"/>
                </a:solidFill>
                <a:prstDash val="solid"/>
                <a:round/>
                <a:headEnd len="med" w="med" type="none"/>
                <a:tailEnd len="med" w="med" type="none"/>
              </a:ln>
            </p:spPr>
          </p:cxnSp>
          <p:cxnSp>
            <p:nvCxnSpPr>
              <p:cNvPr id="308" name="Google Shape;308;p29"/>
              <p:cNvCxnSpPr>
                <a:stCxn id="306" idx="3"/>
                <a:endCxn id="305" idx="1"/>
              </p:cNvCxnSpPr>
              <p:nvPr/>
            </p:nvCxnSpPr>
            <p:spPr>
              <a:xfrm>
                <a:off x="6829696" y="2622758"/>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309" name="Google Shape;309;p29"/>
              <p:cNvCxnSpPr>
                <a:endCxn id="306" idx="3"/>
              </p:cNvCxnSpPr>
              <p:nvPr/>
            </p:nvCxnSpPr>
            <p:spPr>
              <a:xfrm rot="10800000">
                <a:off x="6829696" y="2622758"/>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310" name="Google Shape;310;p29"/>
            <p:cNvGrpSpPr/>
            <p:nvPr/>
          </p:nvGrpSpPr>
          <p:grpSpPr>
            <a:xfrm>
              <a:off x="7319717" y="2410430"/>
              <a:ext cx="835314" cy="481765"/>
              <a:chOff x="7319717" y="2410430"/>
              <a:chExt cx="835314" cy="481765"/>
            </a:xfrm>
          </p:grpSpPr>
          <p:pic>
            <p:nvPicPr>
              <p:cNvPr id="311" name="Google Shape;311;p29"/>
              <p:cNvPicPr preferRelativeResize="0"/>
              <p:nvPr/>
            </p:nvPicPr>
            <p:blipFill>
              <a:blip r:embed="rId15">
                <a:alphaModFix/>
              </a:blip>
              <a:stretch>
                <a:fillRect/>
              </a:stretch>
            </p:blipFill>
            <p:spPr>
              <a:xfrm>
                <a:off x="7756506" y="2427623"/>
                <a:ext cx="398524" cy="398524"/>
              </a:xfrm>
              <a:prstGeom prst="rect">
                <a:avLst/>
              </a:prstGeom>
              <a:noFill/>
              <a:ln>
                <a:noFill/>
              </a:ln>
            </p:spPr>
          </p:pic>
          <p:pic>
            <p:nvPicPr>
              <p:cNvPr id="312" name="Google Shape;312;p29"/>
              <p:cNvPicPr preferRelativeResize="0"/>
              <p:nvPr/>
            </p:nvPicPr>
            <p:blipFill>
              <a:blip r:embed="rId16">
                <a:alphaModFix/>
              </a:blip>
              <a:stretch>
                <a:fillRect/>
              </a:stretch>
            </p:blipFill>
            <p:spPr>
              <a:xfrm>
                <a:off x="7319717" y="2410430"/>
                <a:ext cx="398525" cy="415131"/>
              </a:xfrm>
              <a:prstGeom prst="rect">
                <a:avLst/>
              </a:prstGeom>
              <a:noFill/>
              <a:ln>
                <a:noFill/>
              </a:ln>
            </p:spPr>
          </p:pic>
          <p:cxnSp>
            <p:nvCxnSpPr>
              <p:cNvPr id="313" name="Google Shape;313;p29"/>
              <p:cNvCxnSpPr>
                <a:stCxn id="312" idx="3"/>
                <a:endCxn id="312" idx="3"/>
              </p:cNvCxnSpPr>
              <p:nvPr/>
            </p:nvCxnSpPr>
            <p:spPr>
              <a:xfrm>
                <a:off x="7718242" y="2617996"/>
                <a:ext cx="0" cy="0"/>
              </a:xfrm>
              <a:prstGeom prst="straightConnector1">
                <a:avLst/>
              </a:prstGeom>
              <a:noFill/>
              <a:ln cap="flat" cmpd="sng" w="9525">
                <a:solidFill>
                  <a:schemeClr val="dk2"/>
                </a:solidFill>
                <a:prstDash val="solid"/>
                <a:round/>
                <a:headEnd len="med" w="med" type="none"/>
                <a:tailEnd len="med" w="med" type="none"/>
              </a:ln>
            </p:spPr>
          </p:cxnSp>
          <p:cxnSp>
            <p:nvCxnSpPr>
              <p:cNvPr id="314" name="Google Shape;314;p29"/>
              <p:cNvCxnSpPr>
                <a:stCxn id="312" idx="3"/>
                <a:endCxn id="311" idx="1"/>
              </p:cNvCxnSpPr>
              <p:nvPr/>
            </p:nvCxnSpPr>
            <p:spPr>
              <a:xfrm>
                <a:off x="7718242" y="2617996"/>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315" name="Google Shape;315;p29"/>
              <p:cNvCxnSpPr>
                <a:endCxn id="312" idx="3"/>
              </p:cNvCxnSpPr>
              <p:nvPr/>
            </p:nvCxnSpPr>
            <p:spPr>
              <a:xfrm rot="10800000">
                <a:off x="7718242" y="2617996"/>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316" name="Google Shape;316;p29"/>
            <p:cNvGrpSpPr/>
            <p:nvPr/>
          </p:nvGrpSpPr>
          <p:grpSpPr>
            <a:xfrm>
              <a:off x="8193295" y="2410430"/>
              <a:ext cx="835314" cy="481765"/>
              <a:chOff x="8193295" y="2410430"/>
              <a:chExt cx="835314" cy="481765"/>
            </a:xfrm>
          </p:grpSpPr>
          <p:pic>
            <p:nvPicPr>
              <p:cNvPr id="317" name="Google Shape;317;p29"/>
              <p:cNvPicPr preferRelativeResize="0"/>
              <p:nvPr/>
            </p:nvPicPr>
            <p:blipFill>
              <a:blip r:embed="rId15">
                <a:alphaModFix/>
              </a:blip>
              <a:stretch>
                <a:fillRect/>
              </a:stretch>
            </p:blipFill>
            <p:spPr>
              <a:xfrm>
                <a:off x="8630085" y="2427623"/>
                <a:ext cx="398524" cy="398524"/>
              </a:xfrm>
              <a:prstGeom prst="rect">
                <a:avLst/>
              </a:prstGeom>
              <a:noFill/>
              <a:ln>
                <a:noFill/>
              </a:ln>
            </p:spPr>
          </p:pic>
          <p:pic>
            <p:nvPicPr>
              <p:cNvPr id="318" name="Google Shape;318;p29"/>
              <p:cNvPicPr preferRelativeResize="0"/>
              <p:nvPr/>
            </p:nvPicPr>
            <p:blipFill>
              <a:blip r:embed="rId16">
                <a:alphaModFix/>
              </a:blip>
              <a:stretch>
                <a:fillRect/>
              </a:stretch>
            </p:blipFill>
            <p:spPr>
              <a:xfrm>
                <a:off x="8193295" y="2410430"/>
                <a:ext cx="398525" cy="415131"/>
              </a:xfrm>
              <a:prstGeom prst="rect">
                <a:avLst/>
              </a:prstGeom>
              <a:noFill/>
              <a:ln>
                <a:noFill/>
              </a:ln>
            </p:spPr>
          </p:pic>
          <p:cxnSp>
            <p:nvCxnSpPr>
              <p:cNvPr id="319" name="Google Shape;319;p29"/>
              <p:cNvCxnSpPr>
                <a:stCxn id="318" idx="3"/>
                <a:endCxn id="318" idx="3"/>
              </p:cNvCxnSpPr>
              <p:nvPr/>
            </p:nvCxnSpPr>
            <p:spPr>
              <a:xfrm>
                <a:off x="8591821" y="2617996"/>
                <a:ext cx="0" cy="0"/>
              </a:xfrm>
              <a:prstGeom prst="straightConnector1">
                <a:avLst/>
              </a:prstGeom>
              <a:noFill/>
              <a:ln cap="flat" cmpd="sng" w="9525">
                <a:solidFill>
                  <a:schemeClr val="dk2"/>
                </a:solidFill>
                <a:prstDash val="solid"/>
                <a:round/>
                <a:headEnd len="med" w="med" type="none"/>
                <a:tailEnd len="med" w="med" type="none"/>
              </a:ln>
            </p:spPr>
          </p:cxnSp>
          <p:cxnSp>
            <p:nvCxnSpPr>
              <p:cNvPr id="320" name="Google Shape;320;p29"/>
              <p:cNvCxnSpPr>
                <a:stCxn id="318" idx="3"/>
                <a:endCxn id="317" idx="1"/>
              </p:cNvCxnSpPr>
              <p:nvPr/>
            </p:nvCxnSpPr>
            <p:spPr>
              <a:xfrm>
                <a:off x="8591821" y="2617996"/>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321" name="Google Shape;321;p29"/>
              <p:cNvCxnSpPr>
                <a:endCxn id="318" idx="3"/>
              </p:cNvCxnSpPr>
              <p:nvPr/>
            </p:nvCxnSpPr>
            <p:spPr>
              <a:xfrm rot="10800000">
                <a:off x="8591821" y="2617996"/>
                <a:ext cx="15300" cy="274200"/>
              </a:xfrm>
              <a:prstGeom prst="straightConnector1">
                <a:avLst/>
              </a:prstGeom>
              <a:noFill/>
              <a:ln cap="flat" cmpd="sng" w="19050">
                <a:solidFill>
                  <a:schemeClr val="dk2"/>
                </a:solidFill>
                <a:prstDash val="solid"/>
                <a:round/>
                <a:headEnd len="med" w="med" type="none"/>
                <a:tailEnd len="med" w="med" type="none"/>
              </a:ln>
            </p:spPr>
          </p:cxnSp>
        </p:grpSp>
      </p:grpSp>
      <p:grpSp>
        <p:nvGrpSpPr>
          <p:cNvPr id="322" name="Google Shape;322;p29"/>
          <p:cNvGrpSpPr/>
          <p:nvPr/>
        </p:nvGrpSpPr>
        <p:grpSpPr>
          <a:xfrm>
            <a:off x="604825" y="3816322"/>
            <a:ext cx="6768929" cy="560423"/>
            <a:chOff x="604825" y="3816322"/>
            <a:chExt cx="6768929" cy="560423"/>
          </a:xfrm>
        </p:grpSpPr>
        <p:cxnSp>
          <p:nvCxnSpPr>
            <p:cNvPr id="323" name="Google Shape;323;p29"/>
            <p:cNvCxnSpPr/>
            <p:nvPr/>
          </p:nvCxnSpPr>
          <p:spPr>
            <a:xfrm>
              <a:off x="604825" y="4061061"/>
              <a:ext cx="1289700" cy="11400"/>
            </a:xfrm>
            <a:prstGeom prst="straightConnector1">
              <a:avLst/>
            </a:prstGeom>
            <a:noFill/>
            <a:ln cap="flat" cmpd="sng" w="28575">
              <a:solidFill>
                <a:schemeClr val="dk2"/>
              </a:solidFill>
              <a:prstDash val="solid"/>
              <a:round/>
              <a:headEnd len="med" w="med" type="none"/>
              <a:tailEnd len="med" w="med" type="triangle"/>
            </a:ln>
          </p:spPr>
        </p:cxnSp>
        <p:grpSp>
          <p:nvGrpSpPr>
            <p:cNvPr id="324" name="Google Shape;324;p29"/>
            <p:cNvGrpSpPr/>
            <p:nvPr/>
          </p:nvGrpSpPr>
          <p:grpSpPr>
            <a:xfrm>
              <a:off x="3645537" y="3816322"/>
              <a:ext cx="3728216" cy="560423"/>
              <a:chOff x="3645537" y="3816322"/>
              <a:chExt cx="3728216" cy="560423"/>
            </a:xfrm>
          </p:grpSpPr>
          <p:pic>
            <p:nvPicPr>
              <p:cNvPr id="254" name="Google Shape;254;p29"/>
              <p:cNvPicPr preferRelativeResize="0"/>
              <p:nvPr/>
            </p:nvPicPr>
            <p:blipFill>
              <a:blip r:embed="rId17">
                <a:alphaModFix/>
              </a:blip>
              <a:stretch>
                <a:fillRect/>
              </a:stretch>
            </p:blipFill>
            <p:spPr>
              <a:xfrm>
                <a:off x="6925204" y="3868650"/>
                <a:ext cx="448550" cy="448550"/>
              </a:xfrm>
              <a:prstGeom prst="rect">
                <a:avLst/>
              </a:prstGeom>
              <a:noFill/>
              <a:ln>
                <a:noFill/>
              </a:ln>
            </p:spPr>
          </p:pic>
          <p:pic>
            <p:nvPicPr>
              <p:cNvPr id="251" name="Google Shape;251;p29"/>
              <p:cNvPicPr preferRelativeResize="0"/>
              <p:nvPr/>
            </p:nvPicPr>
            <p:blipFill>
              <a:blip r:embed="rId18">
                <a:alphaModFix/>
              </a:blip>
              <a:stretch>
                <a:fillRect/>
              </a:stretch>
            </p:blipFill>
            <p:spPr>
              <a:xfrm>
                <a:off x="3645537" y="3816322"/>
                <a:ext cx="448550" cy="500866"/>
              </a:xfrm>
              <a:prstGeom prst="rect">
                <a:avLst/>
              </a:prstGeom>
              <a:noFill/>
              <a:ln>
                <a:noFill/>
              </a:ln>
            </p:spPr>
          </p:pic>
          <p:cxnSp>
            <p:nvCxnSpPr>
              <p:cNvPr id="325" name="Google Shape;325;p29"/>
              <p:cNvCxnSpPr>
                <a:stCxn id="251" idx="3"/>
                <a:endCxn id="254" idx="1"/>
              </p:cNvCxnSpPr>
              <p:nvPr/>
            </p:nvCxnSpPr>
            <p:spPr>
              <a:xfrm>
                <a:off x="4094087" y="4066755"/>
                <a:ext cx="2831100" cy="26100"/>
              </a:xfrm>
              <a:prstGeom prst="straightConnector1">
                <a:avLst/>
              </a:prstGeom>
              <a:noFill/>
              <a:ln cap="flat" cmpd="sng" w="9525">
                <a:solidFill>
                  <a:schemeClr val="dk2"/>
                </a:solidFill>
                <a:prstDash val="solid"/>
                <a:round/>
                <a:headEnd len="med" w="med" type="none"/>
                <a:tailEnd len="med" w="med" type="none"/>
              </a:ln>
            </p:spPr>
          </p:cxnSp>
          <p:cxnSp>
            <p:nvCxnSpPr>
              <p:cNvPr id="326" name="Google Shape;326;p29"/>
              <p:cNvCxnSpPr>
                <a:stCxn id="327" idx="0"/>
              </p:cNvCxnSpPr>
              <p:nvPr/>
            </p:nvCxnSpPr>
            <p:spPr>
              <a:xfrm flipH="1" rot="10800000">
                <a:off x="5539588" y="4096845"/>
                <a:ext cx="3900" cy="279900"/>
              </a:xfrm>
              <a:prstGeom prst="straightConnector1">
                <a:avLst/>
              </a:prstGeom>
              <a:noFill/>
              <a:ln cap="flat" cmpd="sng" w="9525">
                <a:solidFill>
                  <a:schemeClr val="dk2"/>
                </a:solidFill>
                <a:prstDash val="solid"/>
                <a:round/>
                <a:headEnd len="med" w="med" type="none"/>
                <a:tailEnd len="med" w="med" type="none"/>
              </a:ln>
            </p:spPr>
          </p:cxnSp>
        </p:grpSp>
      </p:grpSp>
      <p:pic>
        <p:nvPicPr>
          <p:cNvPr id="328" name="Google Shape;328;p29" title="Water Drop-SoundBible.com-2039669379.mp3">
            <a:hlinkClick r:id="rId19"/>
          </p:cNvPr>
          <p:cNvPicPr preferRelativeResize="0"/>
          <p:nvPr/>
        </p:nvPicPr>
        <p:blipFill>
          <a:blip r:embed="rId20">
            <a:alphaModFix/>
          </a:blip>
          <a:stretch>
            <a:fillRect/>
          </a:stretch>
        </p:blipFill>
        <p:spPr>
          <a:xfrm>
            <a:off x="-975050" y="1850613"/>
            <a:ext cx="457200" cy="457200"/>
          </a:xfrm>
          <a:prstGeom prst="rect">
            <a:avLst/>
          </a:prstGeom>
          <a:noFill/>
          <a:ln>
            <a:noFill/>
          </a:ln>
        </p:spPr>
      </p:pic>
      <p:pic>
        <p:nvPicPr>
          <p:cNvPr id="329" name="Google Shape;329;p29"/>
          <p:cNvPicPr preferRelativeResize="0"/>
          <p:nvPr/>
        </p:nvPicPr>
        <p:blipFill>
          <a:blip r:embed="rId21">
            <a:alphaModFix/>
          </a:blip>
          <a:stretch>
            <a:fillRect/>
          </a:stretch>
        </p:blipFill>
        <p:spPr>
          <a:xfrm>
            <a:off x="5340325" y="4300545"/>
            <a:ext cx="398525" cy="432625"/>
          </a:xfrm>
          <a:prstGeom prst="rect">
            <a:avLst/>
          </a:prstGeom>
          <a:noFill/>
          <a:ln>
            <a:noFill/>
          </a:ln>
        </p:spPr>
      </p:pic>
      <p:sp>
        <p:nvSpPr>
          <p:cNvPr id="330" name="Google Shape;330;p29"/>
          <p:cNvSpPr txBox="1"/>
          <p:nvPr>
            <p:ph idx="1" type="body"/>
          </p:nvPr>
        </p:nvSpPr>
        <p:spPr>
          <a:xfrm>
            <a:off x="5332250" y="4588375"/>
            <a:ext cx="363300" cy="3765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000">
                <a:solidFill>
                  <a:schemeClr val="dk1"/>
                </a:solidFill>
                <a:latin typeface="Caveat"/>
                <a:ea typeface="Caveat"/>
                <a:cs typeface="Caveat"/>
                <a:sym typeface="Caveat"/>
              </a:rPr>
              <a:t>yo</a:t>
            </a:r>
            <a:endParaRPr sz="2000">
              <a:solidFill>
                <a:schemeClr val="dk1"/>
              </a:solidFill>
              <a:latin typeface="Caveat"/>
              <a:ea typeface="Caveat"/>
              <a:cs typeface="Caveat"/>
              <a:sym typeface="Caveat"/>
            </a:endParaRPr>
          </a:p>
        </p:txBody>
      </p:sp>
      <p:sp>
        <p:nvSpPr>
          <p:cNvPr id="331" name="Google Shape;331;p29"/>
          <p:cNvSpPr txBox="1"/>
          <p:nvPr>
            <p:ph idx="1" type="body"/>
          </p:nvPr>
        </p:nvSpPr>
        <p:spPr>
          <a:xfrm>
            <a:off x="2417375" y="142125"/>
            <a:ext cx="6441000" cy="9969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100">
                <a:solidFill>
                  <a:srgbClr val="980000"/>
                </a:solidFill>
                <a:latin typeface="Caveat"/>
                <a:ea typeface="Caveat"/>
                <a:cs typeface="Caveat"/>
                <a:sym typeface="Caveat"/>
              </a:rPr>
              <a:t> </a:t>
            </a:r>
            <a:r>
              <a:rPr lang="es" sz="2000">
                <a:solidFill>
                  <a:srgbClr val="980000"/>
                </a:solidFill>
                <a:latin typeface="Caveat"/>
                <a:ea typeface="Caveat"/>
                <a:cs typeface="Caveat"/>
                <a:sym typeface="Caveat"/>
              </a:rPr>
              <a:t>Y subiremos en tu historia hasta el nivel de tus “tras-tatarabuelos”.</a:t>
            </a:r>
            <a:br>
              <a:rPr lang="es" sz="2000">
                <a:solidFill>
                  <a:srgbClr val="980000"/>
                </a:solidFill>
                <a:latin typeface="Caveat"/>
                <a:ea typeface="Caveat"/>
                <a:cs typeface="Caveat"/>
                <a:sym typeface="Caveat"/>
              </a:rPr>
            </a:br>
            <a:r>
              <a:rPr lang="es" sz="2000">
                <a:solidFill>
                  <a:srgbClr val="980000"/>
                </a:solidFill>
                <a:latin typeface="Caveat"/>
                <a:ea typeface="Caveat"/>
                <a:cs typeface="Caveat"/>
                <a:sym typeface="Caveat"/>
              </a:rPr>
              <a:t>Estos son los </a:t>
            </a:r>
            <a:r>
              <a:rPr b="1" lang="es" sz="2700">
                <a:solidFill>
                  <a:srgbClr val="980000"/>
                </a:solidFill>
                <a:latin typeface="Caveat"/>
                <a:ea typeface="Caveat"/>
                <a:cs typeface="Caveat"/>
                <a:sym typeface="Caveat"/>
              </a:rPr>
              <a:t>32 </a:t>
            </a:r>
            <a:r>
              <a:rPr lang="es" sz="2000">
                <a:solidFill>
                  <a:srgbClr val="980000"/>
                </a:solidFill>
                <a:latin typeface="Caveat"/>
                <a:ea typeface="Caveat"/>
                <a:cs typeface="Caveat"/>
                <a:sym typeface="Caveat"/>
              </a:rPr>
              <a:t>padres de tus tatarabuelos y definen tus orígenes.</a:t>
            </a:r>
            <a:endParaRPr sz="2000">
              <a:solidFill>
                <a:srgbClr val="980000"/>
              </a:solidFill>
              <a:latin typeface="Caveat"/>
              <a:ea typeface="Caveat"/>
              <a:cs typeface="Caveat"/>
              <a:sym typeface="Cave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335" name="Shape 335"/>
        <p:cNvGrpSpPr/>
        <p:nvPr/>
      </p:nvGrpSpPr>
      <p:grpSpPr>
        <a:xfrm>
          <a:off x="0" y="0"/>
          <a:ext cx="0" cy="0"/>
          <a:chOff x="0" y="0"/>
          <a:chExt cx="0" cy="0"/>
        </a:xfrm>
      </p:grpSpPr>
      <p:sp>
        <p:nvSpPr>
          <p:cNvPr id="336" name="Google Shape;336;p30"/>
          <p:cNvSpPr txBox="1"/>
          <p:nvPr>
            <p:ph idx="1" type="body"/>
          </p:nvPr>
        </p:nvSpPr>
        <p:spPr>
          <a:xfrm>
            <a:off x="250475" y="223775"/>
            <a:ext cx="2547900" cy="7293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b="1" lang="es" sz="2500">
                <a:solidFill>
                  <a:schemeClr val="dk1"/>
                </a:solidFill>
                <a:latin typeface="Caveat"/>
                <a:ea typeface="Caveat"/>
                <a:cs typeface="Caveat"/>
                <a:sym typeface="Caveat"/>
              </a:rPr>
              <a:t>OFERTA INICIAL</a:t>
            </a:r>
            <a:endParaRPr b="1" sz="2500">
              <a:latin typeface="Caveat"/>
              <a:ea typeface="Caveat"/>
              <a:cs typeface="Caveat"/>
              <a:sym typeface="Caveat"/>
            </a:endParaRPr>
          </a:p>
        </p:txBody>
      </p:sp>
      <p:cxnSp>
        <p:nvCxnSpPr>
          <p:cNvPr id="337" name="Google Shape;337;p30"/>
          <p:cNvCxnSpPr/>
          <p:nvPr/>
        </p:nvCxnSpPr>
        <p:spPr>
          <a:xfrm>
            <a:off x="1100145" y="2582630"/>
            <a:ext cx="794400" cy="600"/>
          </a:xfrm>
          <a:prstGeom prst="straightConnector1">
            <a:avLst/>
          </a:prstGeom>
          <a:noFill/>
          <a:ln cap="flat" cmpd="sng" w="28575">
            <a:solidFill>
              <a:schemeClr val="dk2"/>
            </a:solidFill>
            <a:prstDash val="solid"/>
            <a:round/>
            <a:headEnd len="med" w="med" type="none"/>
            <a:tailEnd len="med" w="med" type="triangle"/>
          </a:ln>
        </p:spPr>
      </p:cxnSp>
      <p:sp>
        <p:nvSpPr>
          <p:cNvPr id="338" name="Google Shape;338;p30"/>
          <p:cNvSpPr txBox="1"/>
          <p:nvPr>
            <p:ph idx="1" type="body"/>
          </p:nvPr>
        </p:nvSpPr>
        <p:spPr>
          <a:xfrm>
            <a:off x="149675" y="1850625"/>
            <a:ext cx="1485900" cy="7293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1700">
                <a:solidFill>
                  <a:schemeClr val="dk1"/>
                </a:solidFill>
                <a:latin typeface="Caveat"/>
                <a:ea typeface="Caveat"/>
                <a:cs typeface="Caveat"/>
                <a:sym typeface="Caveat"/>
              </a:rPr>
              <a:t>Trastatarabuelos </a:t>
            </a:r>
            <a:endParaRPr sz="1700">
              <a:solidFill>
                <a:schemeClr val="dk1"/>
              </a:solidFill>
              <a:latin typeface="Caveat"/>
              <a:ea typeface="Caveat"/>
              <a:cs typeface="Caveat"/>
              <a:sym typeface="Caveat"/>
            </a:endParaRPr>
          </a:p>
        </p:txBody>
      </p:sp>
      <p:cxnSp>
        <p:nvCxnSpPr>
          <p:cNvPr id="339" name="Google Shape;339;p30"/>
          <p:cNvCxnSpPr/>
          <p:nvPr/>
        </p:nvCxnSpPr>
        <p:spPr>
          <a:xfrm flipH="1" rot="10800000">
            <a:off x="1459425" y="2126764"/>
            <a:ext cx="369300" cy="6900"/>
          </a:xfrm>
          <a:prstGeom prst="straightConnector1">
            <a:avLst/>
          </a:prstGeom>
          <a:noFill/>
          <a:ln cap="flat" cmpd="sng" w="28575">
            <a:solidFill>
              <a:schemeClr val="dk2"/>
            </a:solidFill>
            <a:prstDash val="solid"/>
            <a:round/>
            <a:headEnd len="med" w="med" type="none"/>
            <a:tailEnd len="med" w="med" type="triangle"/>
          </a:ln>
        </p:spPr>
      </p:cxnSp>
      <p:sp>
        <p:nvSpPr>
          <p:cNvPr id="340" name="Google Shape;340;p30"/>
          <p:cNvSpPr txBox="1"/>
          <p:nvPr>
            <p:ph idx="1" type="body"/>
          </p:nvPr>
        </p:nvSpPr>
        <p:spPr>
          <a:xfrm>
            <a:off x="85725" y="2301700"/>
            <a:ext cx="1178100" cy="43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1700">
                <a:solidFill>
                  <a:schemeClr val="dk1"/>
                </a:solidFill>
                <a:latin typeface="Caveat"/>
                <a:ea typeface="Caveat"/>
                <a:cs typeface="Caveat"/>
                <a:sym typeface="Caveat"/>
              </a:rPr>
              <a:t>Tatarabuelos</a:t>
            </a:r>
            <a:endParaRPr sz="1700">
              <a:solidFill>
                <a:schemeClr val="dk1"/>
              </a:solidFill>
              <a:latin typeface="Caveat"/>
              <a:ea typeface="Caveat"/>
              <a:cs typeface="Caveat"/>
              <a:sym typeface="Caveat"/>
            </a:endParaRPr>
          </a:p>
        </p:txBody>
      </p:sp>
      <p:sp>
        <p:nvSpPr>
          <p:cNvPr id="341" name="Google Shape;341;p30"/>
          <p:cNvSpPr txBox="1"/>
          <p:nvPr>
            <p:ph idx="1" type="body"/>
          </p:nvPr>
        </p:nvSpPr>
        <p:spPr>
          <a:xfrm>
            <a:off x="85725" y="2799700"/>
            <a:ext cx="1087800" cy="43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1700">
                <a:solidFill>
                  <a:schemeClr val="dk1"/>
                </a:solidFill>
                <a:latin typeface="Caveat"/>
                <a:ea typeface="Caveat"/>
                <a:cs typeface="Caveat"/>
                <a:sym typeface="Caveat"/>
              </a:rPr>
              <a:t>Bisabuelos</a:t>
            </a:r>
            <a:endParaRPr sz="1700">
              <a:solidFill>
                <a:schemeClr val="dk1"/>
              </a:solidFill>
              <a:latin typeface="Caveat"/>
              <a:ea typeface="Caveat"/>
              <a:cs typeface="Caveat"/>
              <a:sym typeface="Caveat"/>
            </a:endParaRPr>
          </a:p>
        </p:txBody>
      </p:sp>
      <p:sp>
        <p:nvSpPr>
          <p:cNvPr id="342" name="Google Shape;342;p30"/>
          <p:cNvSpPr txBox="1"/>
          <p:nvPr>
            <p:ph idx="1" type="body"/>
          </p:nvPr>
        </p:nvSpPr>
        <p:spPr>
          <a:xfrm>
            <a:off x="85725" y="3384139"/>
            <a:ext cx="864600" cy="43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1700">
                <a:solidFill>
                  <a:schemeClr val="dk1"/>
                </a:solidFill>
                <a:latin typeface="Caveat"/>
                <a:ea typeface="Caveat"/>
                <a:cs typeface="Caveat"/>
                <a:sym typeface="Caveat"/>
              </a:rPr>
              <a:t>Abuelos </a:t>
            </a:r>
            <a:endParaRPr sz="1700">
              <a:solidFill>
                <a:schemeClr val="dk1"/>
              </a:solidFill>
              <a:latin typeface="Caveat"/>
              <a:ea typeface="Caveat"/>
              <a:cs typeface="Caveat"/>
              <a:sym typeface="Caveat"/>
            </a:endParaRPr>
          </a:p>
        </p:txBody>
      </p:sp>
      <p:sp>
        <p:nvSpPr>
          <p:cNvPr id="343" name="Google Shape;343;p30"/>
          <p:cNvSpPr txBox="1"/>
          <p:nvPr>
            <p:ph idx="1" type="body"/>
          </p:nvPr>
        </p:nvSpPr>
        <p:spPr>
          <a:xfrm>
            <a:off x="55102" y="3785550"/>
            <a:ext cx="702000" cy="43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1700">
                <a:solidFill>
                  <a:schemeClr val="dk1"/>
                </a:solidFill>
                <a:latin typeface="Caveat"/>
                <a:ea typeface="Caveat"/>
                <a:cs typeface="Caveat"/>
                <a:sym typeface="Caveat"/>
              </a:rPr>
              <a:t>Papás</a:t>
            </a:r>
            <a:endParaRPr sz="1700">
              <a:solidFill>
                <a:schemeClr val="dk1"/>
              </a:solidFill>
              <a:latin typeface="Caveat"/>
              <a:ea typeface="Caveat"/>
              <a:cs typeface="Caveat"/>
              <a:sym typeface="Caveat"/>
            </a:endParaRPr>
          </a:p>
        </p:txBody>
      </p:sp>
      <p:grpSp>
        <p:nvGrpSpPr>
          <p:cNvPr id="344" name="Google Shape;344;p30"/>
          <p:cNvGrpSpPr/>
          <p:nvPr/>
        </p:nvGrpSpPr>
        <p:grpSpPr>
          <a:xfrm>
            <a:off x="685800" y="3374437"/>
            <a:ext cx="7669021" cy="553175"/>
            <a:chOff x="685800" y="3374437"/>
            <a:chExt cx="7669021" cy="553175"/>
          </a:xfrm>
        </p:grpSpPr>
        <p:cxnSp>
          <p:nvCxnSpPr>
            <p:cNvPr id="345" name="Google Shape;345;p30"/>
            <p:cNvCxnSpPr/>
            <p:nvPr/>
          </p:nvCxnSpPr>
          <p:spPr>
            <a:xfrm flipH="1" rot="10800000">
              <a:off x="685800" y="3650564"/>
              <a:ext cx="1208700" cy="900"/>
            </a:xfrm>
            <a:prstGeom prst="straightConnector1">
              <a:avLst/>
            </a:prstGeom>
            <a:noFill/>
            <a:ln cap="flat" cmpd="sng" w="28575">
              <a:solidFill>
                <a:schemeClr val="dk2"/>
              </a:solidFill>
              <a:prstDash val="solid"/>
              <a:round/>
              <a:headEnd len="med" w="med" type="none"/>
              <a:tailEnd len="med" w="med" type="triangle"/>
            </a:ln>
          </p:spPr>
        </p:cxnSp>
        <p:pic>
          <p:nvPicPr>
            <p:cNvPr id="346" name="Google Shape;346;p30"/>
            <p:cNvPicPr preferRelativeResize="0"/>
            <p:nvPr/>
          </p:nvPicPr>
          <p:blipFill>
            <a:blip r:embed="rId3">
              <a:alphaModFix/>
            </a:blip>
            <a:stretch>
              <a:fillRect/>
            </a:stretch>
          </p:blipFill>
          <p:spPr>
            <a:xfrm>
              <a:off x="2585362" y="3374437"/>
              <a:ext cx="369301" cy="553175"/>
            </a:xfrm>
            <a:prstGeom prst="rect">
              <a:avLst/>
            </a:prstGeom>
            <a:noFill/>
            <a:ln>
              <a:noFill/>
            </a:ln>
          </p:spPr>
        </p:pic>
        <p:pic>
          <p:nvPicPr>
            <p:cNvPr id="347" name="Google Shape;347;p30"/>
            <p:cNvPicPr preferRelativeResize="0"/>
            <p:nvPr/>
          </p:nvPicPr>
          <p:blipFill>
            <a:blip r:embed="rId4">
              <a:alphaModFix/>
            </a:blip>
            <a:stretch>
              <a:fillRect/>
            </a:stretch>
          </p:blipFill>
          <p:spPr>
            <a:xfrm>
              <a:off x="4514595" y="3426757"/>
              <a:ext cx="448550" cy="448550"/>
            </a:xfrm>
            <a:prstGeom prst="rect">
              <a:avLst/>
            </a:prstGeom>
            <a:noFill/>
            <a:ln>
              <a:noFill/>
            </a:ln>
          </p:spPr>
        </p:pic>
        <p:pic>
          <p:nvPicPr>
            <p:cNvPr id="348" name="Google Shape;348;p30"/>
            <p:cNvPicPr preferRelativeResize="0"/>
            <p:nvPr/>
          </p:nvPicPr>
          <p:blipFill>
            <a:blip r:embed="rId5">
              <a:alphaModFix/>
            </a:blip>
            <a:stretch>
              <a:fillRect/>
            </a:stretch>
          </p:blipFill>
          <p:spPr>
            <a:xfrm>
              <a:off x="7956296" y="3419297"/>
              <a:ext cx="398525" cy="463465"/>
            </a:xfrm>
            <a:prstGeom prst="rect">
              <a:avLst/>
            </a:prstGeom>
            <a:noFill/>
            <a:ln>
              <a:noFill/>
            </a:ln>
          </p:spPr>
        </p:pic>
        <p:pic>
          <p:nvPicPr>
            <p:cNvPr id="349" name="Google Shape;349;p30"/>
            <p:cNvPicPr preferRelativeResize="0"/>
            <p:nvPr/>
          </p:nvPicPr>
          <p:blipFill>
            <a:blip r:embed="rId6">
              <a:alphaModFix/>
            </a:blip>
            <a:stretch>
              <a:fillRect/>
            </a:stretch>
          </p:blipFill>
          <p:spPr>
            <a:xfrm>
              <a:off x="6134794" y="3453756"/>
              <a:ext cx="369300" cy="421543"/>
            </a:xfrm>
            <a:prstGeom prst="rect">
              <a:avLst/>
            </a:prstGeom>
            <a:noFill/>
            <a:ln>
              <a:noFill/>
            </a:ln>
          </p:spPr>
        </p:pic>
        <p:cxnSp>
          <p:nvCxnSpPr>
            <p:cNvPr id="350" name="Google Shape;350;p30"/>
            <p:cNvCxnSpPr>
              <a:stCxn id="346" idx="3"/>
              <a:endCxn id="347" idx="1"/>
            </p:cNvCxnSpPr>
            <p:nvPr/>
          </p:nvCxnSpPr>
          <p:spPr>
            <a:xfrm>
              <a:off x="2954662" y="3651025"/>
              <a:ext cx="1560000" cy="0"/>
            </a:xfrm>
            <a:prstGeom prst="straightConnector1">
              <a:avLst/>
            </a:prstGeom>
            <a:noFill/>
            <a:ln cap="flat" cmpd="sng" w="9525">
              <a:solidFill>
                <a:schemeClr val="dk2"/>
              </a:solidFill>
              <a:prstDash val="solid"/>
              <a:round/>
              <a:headEnd len="med" w="med" type="none"/>
              <a:tailEnd len="med" w="med" type="none"/>
            </a:ln>
          </p:spPr>
        </p:cxnSp>
        <p:cxnSp>
          <p:nvCxnSpPr>
            <p:cNvPr id="351" name="Google Shape;351;p30"/>
            <p:cNvCxnSpPr>
              <a:stCxn id="352" idx="0"/>
            </p:cNvCxnSpPr>
            <p:nvPr/>
          </p:nvCxnSpPr>
          <p:spPr>
            <a:xfrm flipH="1" rot="10800000">
              <a:off x="3869812" y="3658222"/>
              <a:ext cx="10200" cy="158100"/>
            </a:xfrm>
            <a:prstGeom prst="straightConnector1">
              <a:avLst/>
            </a:prstGeom>
            <a:noFill/>
            <a:ln cap="flat" cmpd="sng" w="9525">
              <a:solidFill>
                <a:schemeClr val="dk2"/>
              </a:solidFill>
              <a:prstDash val="solid"/>
              <a:round/>
              <a:headEnd len="med" w="med" type="none"/>
              <a:tailEnd len="med" w="med" type="none"/>
            </a:ln>
          </p:spPr>
        </p:cxnSp>
        <p:cxnSp>
          <p:nvCxnSpPr>
            <p:cNvPr id="353" name="Google Shape;353;p30"/>
            <p:cNvCxnSpPr>
              <a:stCxn id="349" idx="3"/>
              <a:endCxn id="348" idx="1"/>
            </p:cNvCxnSpPr>
            <p:nvPr/>
          </p:nvCxnSpPr>
          <p:spPr>
            <a:xfrm flipH="1" rot="10800000">
              <a:off x="6504094" y="3651028"/>
              <a:ext cx="1452300" cy="13500"/>
            </a:xfrm>
            <a:prstGeom prst="straightConnector1">
              <a:avLst/>
            </a:prstGeom>
            <a:noFill/>
            <a:ln cap="flat" cmpd="sng" w="9525">
              <a:solidFill>
                <a:schemeClr val="dk2"/>
              </a:solidFill>
              <a:prstDash val="solid"/>
              <a:round/>
              <a:headEnd len="med" w="med" type="none"/>
              <a:tailEnd len="med" w="med" type="none"/>
            </a:ln>
          </p:spPr>
        </p:cxnSp>
        <p:cxnSp>
          <p:nvCxnSpPr>
            <p:cNvPr id="354" name="Google Shape;354;p30"/>
            <p:cNvCxnSpPr>
              <a:stCxn id="355" idx="0"/>
            </p:cNvCxnSpPr>
            <p:nvPr/>
          </p:nvCxnSpPr>
          <p:spPr>
            <a:xfrm flipH="1" rot="10800000">
              <a:off x="7149479" y="3668250"/>
              <a:ext cx="6600" cy="200400"/>
            </a:xfrm>
            <a:prstGeom prst="straightConnector1">
              <a:avLst/>
            </a:prstGeom>
            <a:noFill/>
            <a:ln cap="flat" cmpd="sng" w="9525">
              <a:solidFill>
                <a:schemeClr val="dk2"/>
              </a:solidFill>
              <a:prstDash val="solid"/>
              <a:round/>
              <a:headEnd len="med" w="med" type="none"/>
              <a:tailEnd len="med" w="med" type="none"/>
            </a:ln>
          </p:spPr>
        </p:cxnSp>
      </p:grpSp>
      <p:grpSp>
        <p:nvGrpSpPr>
          <p:cNvPr id="356" name="Google Shape;356;p30"/>
          <p:cNvGrpSpPr/>
          <p:nvPr/>
        </p:nvGrpSpPr>
        <p:grpSpPr>
          <a:xfrm>
            <a:off x="945013" y="2834579"/>
            <a:ext cx="7969818" cy="628842"/>
            <a:chOff x="938221" y="2824915"/>
            <a:chExt cx="7969818" cy="628842"/>
          </a:xfrm>
        </p:grpSpPr>
        <p:cxnSp>
          <p:nvCxnSpPr>
            <p:cNvPr id="357" name="Google Shape;357;p30"/>
            <p:cNvCxnSpPr/>
            <p:nvPr/>
          </p:nvCxnSpPr>
          <p:spPr>
            <a:xfrm>
              <a:off x="938221" y="3082709"/>
              <a:ext cx="961800" cy="1200"/>
            </a:xfrm>
            <a:prstGeom prst="straightConnector1">
              <a:avLst/>
            </a:prstGeom>
            <a:noFill/>
            <a:ln cap="flat" cmpd="sng" w="28575">
              <a:solidFill>
                <a:schemeClr val="dk2"/>
              </a:solidFill>
              <a:prstDash val="solid"/>
              <a:round/>
              <a:headEnd len="med" w="med" type="none"/>
              <a:tailEnd len="med" w="med" type="triangle"/>
            </a:ln>
          </p:spPr>
        </p:cxnSp>
        <p:pic>
          <p:nvPicPr>
            <p:cNvPr id="358" name="Google Shape;358;p30"/>
            <p:cNvPicPr preferRelativeResize="0"/>
            <p:nvPr/>
          </p:nvPicPr>
          <p:blipFill>
            <a:blip r:embed="rId7">
              <a:alphaModFix/>
            </a:blip>
            <a:stretch>
              <a:fillRect/>
            </a:stretch>
          </p:blipFill>
          <p:spPr>
            <a:xfrm>
              <a:off x="3018641" y="2824915"/>
              <a:ext cx="369300" cy="503062"/>
            </a:xfrm>
            <a:prstGeom prst="rect">
              <a:avLst/>
            </a:prstGeom>
            <a:noFill/>
            <a:ln>
              <a:noFill/>
            </a:ln>
          </p:spPr>
        </p:pic>
        <p:pic>
          <p:nvPicPr>
            <p:cNvPr id="359" name="Google Shape;359;p30"/>
            <p:cNvPicPr preferRelativeResize="0"/>
            <p:nvPr/>
          </p:nvPicPr>
          <p:blipFill>
            <a:blip r:embed="rId8">
              <a:alphaModFix/>
            </a:blip>
            <a:stretch>
              <a:fillRect/>
            </a:stretch>
          </p:blipFill>
          <p:spPr>
            <a:xfrm>
              <a:off x="2201412" y="2859027"/>
              <a:ext cx="328686" cy="448550"/>
            </a:xfrm>
            <a:prstGeom prst="rect">
              <a:avLst/>
            </a:prstGeom>
            <a:noFill/>
            <a:ln>
              <a:noFill/>
            </a:ln>
          </p:spPr>
        </p:pic>
        <p:pic>
          <p:nvPicPr>
            <p:cNvPr id="360" name="Google Shape;360;p30"/>
            <p:cNvPicPr preferRelativeResize="0"/>
            <p:nvPr/>
          </p:nvPicPr>
          <p:blipFill>
            <a:blip r:embed="rId9">
              <a:alphaModFix/>
            </a:blip>
            <a:stretch>
              <a:fillRect/>
            </a:stretch>
          </p:blipFill>
          <p:spPr>
            <a:xfrm>
              <a:off x="5024315" y="2846577"/>
              <a:ext cx="398525" cy="493866"/>
            </a:xfrm>
            <a:prstGeom prst="rect">
              <a:avLst/>
            </a:prstGeom>
            <a:noFill/>
            <a:ln>
              <a:noFill/>
            </a:ln>
          </p:spPr>
        </p:pic>
        <p:pic>
          <p:nvPicPr>
            <p:cNvPr id="361" name="Google Shape;361;p30"/>
            <p:cNvPicPr preferRelativeResize="0"/>
            <p:nvPr/>
          </p:nvPicPr>
          <p:blipFill>
            <a:blip r:embed="rId10">
              <a:alphaModFix/>
            </a:blip>
            <a:stretch>
              <a:fillRect/>
            </a:stretch>
          </p:blipFill>
          <p:spPr>
            <a:xfrm>
              <a:off x="4093853" y="2841558"/>
              <a:ext cx="369300" cy="503922"/>
            </a:xfrm>
            <a:prstGeom prst="rect">
              <a:avLst/>
            </a:prstGeom>
            <a:noFill/>
            <a:ln>
              <a:noFill/>
            </a:ln>
          </p:spPr>
        </p:pic>
        <p:pic>
          <p:nvPicPr>
            <p:cNvPr id="362" name="Google Shape;362;p30"/>
            <p:cNvPicPr preferRelativeResize="0"/>
            <p:nvPr/>
          </p:nvPicPr>
          <p:blipFill>
            <a:blip r:embed="rId11">
              <a:alphaModFix/>
            </a:blip>
            <a:stretch>
              <a:fillRect/>
            </a:stretch>
          </p:blipFill>
          <p:spPr>
            <a:xfrm>
              <a:off x="5691137" y="2853474"/>
              <a:ext cx="369300" cy="453676"/>
            </a:xfrm>
            <a:prstGeom prst="rect">
              <a:avLst/>
            </a:prstGeom>
            <a:noFill/>
            <a:ln>
              <a:noFill/>
            </a:ln>
          </p:spPr>
        </p:pic>
        <p:pic>
          <p:nvPicPr>
            <p:cNvPr id="363" name="Google Shape;363;p30"/>
            <p:cNvPicPr preferRelativeResize="0"/>
            <p:nvPr/>
          </p:nvPicPr>
          <p:blipFill>
            <a:blip r:embed="rId12">
              <a:alphaModFix/>
            </a:blip>
            <a:stretch>
              <a:fillRect/>
            </a:stretch>
          </p:blipFill>
          <p:spPr>
            <a:xfrm>
              <a:off x="6539099" y="2849090"/>
              <a:ext cx="448550" cy="496385"/>
            </a:xfrm>
            <a:prstGeom prst="rect">
              <a:avLst/>
            </a:prstGeom>
            <a:noFill/>
            <a:ln>
              <a:noFill/>
            </a:ln>
          </p:spPr>
        </p:pic>
        <p:pic>
          <p:nvPicPr>
            <p:cNvPr id="364" name="Google Shape;364;p30"/>
            <p:cNvPicPr preferRelativeResize="0"/>
            <p:nvPr/>
          </p:nvPicPr>
          <p:blipFill>
            <a:blip r:embed="rId13">
              <a:alphaModFix/>
            </a:blip>
            <a:stretch>
              <a:fillRect/>
            </a:stretch>
          </p:blipFill>
          <p:spPr>
            <a:xfrm>
              <a:off x="8538739" y="2866046"/>
              <a:ext cx="369300" cy="479419"/>
            </a:xfrm>
            <a:prstGeom prst="rect">
              <a:avLst/>
            </a:prstGeom>
            <a:noFill/>
            <a:ln>
              <a:noFill/>
            </a:ln>
          </p:spPr>
        </p:pic>
        <p:pic>
          <p:nvPicPr>
            <p:cNvPr id="365" name="Google Shape;365;p30"/>
            <p:cNvPicPr preferRelativeResize="0"/>
            <p:nvPr/>
          </p:nvPicPr>
          <p:blipFill>
            <a:blip r:embed="rId14">
              <a:alphaModFix/>
            </a:blip>
            <a:stretch>
              <a:fillRect/>
            </a:stretch>
          </p:blipFill>
          <p:spPr>
            <a:xfrm>
              <a:off x="7453318" y="2850516"/>
              <a:ext cx="369301" cy="478060"/>
            </a:xfrm>
            <a:prstGeom prst="rect">
              <a:avLst/>
            </a:prstGeom>
            <a:noFill/>
            <a:ln>
              <a:noFill/>
            </a:ln>
          </p:spPr>
        </p:pic>
        <p:cxnSp>
          <p:nvCxnSpPr>
            <p:cNvPr id="366" name="Google Shape;366;p30"/>
            <p:cNvCxnSpPr>
              <a:stCxn id="359" idx="3"/>
              <a:endCxn id="358" idx="1"/>
            </p:cNvCxnSpPr>
            <p:nvPr/>
          </p:nvCxnSpPr>
          <p:spPr>
            <a:xfrm flipH="1" rot="10800000">
              <a:off x="2530099" y="3076402"/>
              <a:ext cx="488400" cy="6900"/>
            </a:xfrm>
            <a:prstGeom prst="straightConnector1">
              <a:avLst/>
            </a:prstGeom>
            <a:noFill/>
            <a:ln cap="flat" cmpd="sng" w="9525">
              <a:solidFill>
                <a:schemeClr val="dk2"/>
              </a:solidFill>
              <a:prstDash val="solid"/>
              <a:round/>
              <a:headEnd len="med" w="med" type="none"/>
              <a:tailEnd len="med" w="med" type="none"/>
            </a:ln>
          </p:spPr>
        </p:cxnSp>
        <p:cxnSp>
          <p:nvCxnSpPr>
            <p:cNvPr id="367" name="Google Shape;367;p30"/>
            <p:cNvCxnSpPr>
              <a:stCxn id="361" idx="3"/>
              <a:endCxn id="360" idx="1"/>
            </p:cNvCxnSpPr>
            <p:nvPr/>
          </p:nvCxnSpPr>
          <p:spPr>
            <a:xfrm>
              <a:off x="4463154" y="3093519"/>
              <a:ext cx="561300" cy="0"/>
            </a:xfrm>
            <a:prstGeom prst="straightConnector1">
              <a:avLst/>
            </a:prstGeom>
            <a:noFill/>
            <a:ln cap="flat" cmpd="sng" w="9525">
              <a:solidFill>
                <a:schemeClr val="dk2"/>
              </a:solidFill>
              <a:prstDash val="solid"/>
              <a:round/>
              <a:headEnd len="med" w="med" type="none"/>
              <a:tailEnd len="med" w="med" type="none"/>
            </a:ln>
          </p:spPr>
        </p:cxnSp>
        <p:cxnSp>
          <p:nvCxnSpPr>
            <p:cNvPr id="368" name="Google Shape;368;p30"/>
            <p:cNvCxnSpPr>
              <a:stCxn id="362" idx="3"/>
              <a:endCxn id="363" idx="1"/>
            </p:cNvCxnSpPr>
            <p:nvPr/>
          </p:nvCxnSpPr>
          <p:spPr>
            <a:xfrm>
              <a:off x="6060437" y="3080312"/>
              <a:ext cx="478800" cy="17100"/>
            </a:xfrm>
            <a:prstGeom prst="straightConnector1">
              <a:avLst/>
            </a:prstGeom>
            <a:noFill/>
            <a:ln cap="flat" cmpd="sng" w="9525">
              <a:solidFill>
                <a:schemeClr val="dk2"/>
              </a:solidFill>
              <a:prstDash val="solid"/>
              <a:round/>
              <a:headEnd len="med" w="med" type="none"/>
              <a:tailEnd len="med" w="med" type="none"/>
            </a:ln>
          </p:spPr>
        </p:cxnSp>
        <p:cxnSp>
          <p:nvCxnSpPr>
            <p:cNvPr id="369" name="Google Shape;369;p30"/>
            <p:cNvCxnSpPr>
              <a:stCxn id="365" idx="3"/>
              <a:endCxn id="364" idx="1"/>
            </p:cNvCxnSpPr>
            <p:nvPr/>
          </p:nvCxnSpPr>
          <p:spPr>
            <a:xfrm>
              <a:off x="7822620" y="3089546"/>
              <a:ext cx="716100" cy="16200"/>
            </a:xfrm>
            <a:prstGeom prst="straightConnector1">
              <a:avLst/>
            </a:prstGeom>
            <a:noFill/>
            <a:ln cap="flat" cmpd="sng" w="9525">
              <a:solidFill>
                <a:schemeClr val="dk2"/>
              </a:solidFill>
              <a:prstDash val="solid"/>
              <a:round/>
              <a:headEnd len="med" w="med" type="none"/>
              <a:tailEnd len="med" w="med" type="none"/>
            </a:ln>
          </p:spPr>
        </p:cxnSp>
        <p:cxnSp>
          <p:nvCxnSpPr>
            <p:cNvPr id="370" name="Google Shape;370;p30"/>
            <p:cNvCxnSpPr/>
            <p:nvPr/>
          </p:nvCxnSpPr>
          <p:spPr>
            <a:xfrm rot="10800000">
              <a:off x="2767612" y="3056137"/>
              <a:ext cx="2400" cy="318300"/>
            </a:xfrm>
            <a:prstGeom prst="straightConnector1">
              <a:avLst/>
            </a:prstGeom>
            <a:noFill/>
            <a:ln cap="flat" cmpd="sng" w="9525">
              <a:solidFill>
                <a:schemeClr val="dk2"/>
              </a:solidFill>
              <a:prstDash val="solid"/>
              <a:round/>
              <a:headEnd len="med" w="med" type="none"/>
              <a:tailEnd len="med" w="med" type="none"/>
            </a:ln>
          </p:spPr>
        </p:cxnSp>
        <p:cxnSp>
          <p:nvCxnSpPr>
            <p:cNvPr id="371" name="Google Shape;371;p30"/>
            <p:cNvCxnSpPr/>
            <p:nvPr/>
          </p:nvCxnSpPr>
          <p:spPr>
            <a:xfrm flipH="1" rot="10800000">
              <a:off x="4738870" y="3117157"/>
              <a:ext cx="8700" cy="309600"/>
            </a:xfrm>
            <a:prstGeom prst="straightConnector1">
              <a:avLst/>
            </a:prstGeom>
            <a:noFill/>
            <a:ln cap="flat" cmpd="sng" w="9525">
              <a:solidFill>
                <a:schemeClr val="dk2"/>
              </a:solidFill>
              <a:prstDash val="solid"/>
              <a:round/>
              <a:headEnd len="med" w="med" type="none"/>
              <a:tailEnd len="med" w="med" type="none"/>
            </a:ln>
          </p:spPr>
        </p:cxnSp>
        <p:cxnSp>
          <p:nvCxnSpPr>
            <p:cNvPr id="372" name="Google Shape;372;p30"/>
            <p:cNvCxnSpPr/>
            <p:nvPr/>
          </p:nvCxnSpPr>
          <p:spPr>
            <a:xfrm rot="10800000">
              <a:off x="6319144" y="3096756"/>
              <a:ext cx="300" cy="357000"/>
            </a:xfrm>
            <a:prstGeom prst="straightConnector1">
              <a:avLst/>
            </a:prstGeom>
            <a:noFill/>
            <a:ln cap="flat" cmpd="sng" w="9525">
              <a:solidFill>
                <a:schemeClr val="dk2"/>
              </a:solidFill>
              <a:prstDash val="solid"/>
              <a:round/>
              <a:headEnd len="med" w="med" type="none"/>
              <a:tailEnd len="med" w="med" type="none"/>
            </a:ln>
          </p:spPr>
        </p:cxnSp>
        <p:cxnSp>
          <p:nvCxnSpPr>
            <p:cNvPr id="373" name="Google Shape;373;p30"/>
            <p:cNvCxnSpPr/>
            <p:nvPr/>
          </p:nvCxnSpPr>
          <p:spPr>
            <a:xfrm flipH="1" rot="10800000">
              <a:off x="8155558" y="3116897"/>
              <a:ext cx="600" cy="302400"/>
            </a:xfrm>
            <a:prstGeom prst="straightConnector1">
              <a:avLst/>
            </a:prstGeom>
            <a:noFill/>
            <a:ln cap="flat" cmpd="sng" w="9525">
              <a:solidFill>
                <a:schemeClr val="dk2"/>
              </a:solidFill>
              <a:prstDash val="solid"/>
              <a:round/>
              <a:headEnd len="med" w="med" type="none"/>
              <a:tailEnd len="med" w="med" type="none"/>
            </a:ln>
          </p:spPr>
        </p:cxnSp>
      </p:grpSp>
      <p:grpSp>
        <p:nvGrpSpPr>
          <p:cNvPr id="374" name="Google Shape;374;p30"/>
          <p:cNvGrpSpPr/>
          <p:nvPr/>
        </p:nvGrpSpPr>
        <p:grpSpPr>
          <a:xfrm>
            <a:off x="1873988" y="2359489"/>
            <a:ext cx="7085788" cy="506939"/>
            <a:chOff x="1874138" y="2390020"/>
            <a:chExt cx="7154471" cy="506939"/>
          </a:xfrm>
        </p:grpSpPr>
        <p:grpSp>
          <p:nvGrpSpPr>
            <p:cNvPr id="375" name="Google Shape;375;p30"/>
            <p:cNvGrpSpPr/>
            <p:nvPr/>
          </p:nvGrpSpPr>
          <p:grpSpPr>
            <a:xfrm>
              <a:off x="1874138" y="2390020"/>
              <a:ext cx="835314" cy="481765"/>
              <a:chOff x="1874138" y="2390020"/>
              <a:chExt cx="835314" cy="481765"/>
            </a:xfrm>
          </p:grpSpPr>
          <p:pic>
            <p:nvPicPr>
              <p:cNvPr id="376" name="Google Shape;376;p30"/>
              <p:cNvPicPr preferRelativeResize="0"/>
              <p:nvPr/>
            </p:nvPicPr>
            <p:blipFill>
              <a:blip r:embed="rId15">
                <a:alphaModFix/>
              </a:blip>
              <a:stretch>
                <a:fillRect/>
              </a:stretch>
            </p:blipFill>
            <p:spPr>
              <a:xfrm>
                <a:off x="2310928" y="2407212"/>
                <a:ext cx="398524" cy="398524"/>
              </a:xfrm>
              <a:prstGeom prst="rect">
                <a:avLst/>
              </a:prstGeom>
              <a:noFill/>
              <a:ln>
                <a:noFill/>
              </a:ln>
            </p:spPr>
          </p:pic>
          <p:pic>
            <p:nvPicPr>
              <p:cNvPr id="377" name="Google Shape;377;p30"/>
              <p:cNvPicPr preferRelativeResize="0"/>
              <p:nvPr/>
            </p:nvPicPr>
            <p:blipFill>
              <a:blip r:embed="rId16">
                <a:alphaModFix/>
              </a:blip>
              <a:stretch>
                <a:fillRect/>
              </a:stretch>
            </p:blipFill>
            <p:spPr>
              <a:xfrm>
                <a:off x="1874138" y="2390020"/>
                <a:ext cx="398525" cy="415131"/>
              </a:xfrm>
              <a:prstGeom prst="rect">
                <a:avLst/>
              </a:prstGeom>
              <a:noFill/>
              <a:ln>
                <a:noFill/>
              </a:ln>
            </p:spPr>
          </p:pic>
          <p:cxnSp>
            <p:nvCxnSpPr>
              <p:cNvPr id="378" name="Google Shape;378;p30"/>
              <p:cNvCxnSpPr>
                <a:stCxn id="377" idx="3"/>
                <a:endCxn id="377" idx="3"/>
              </p:cNvCxnSpPr>
              <p:nvPr/>
            </p:nvCxnSpPr>
            <p:spPr>
              <a:xfrm>
                <a:off x="2272664" y="2597585"/>
                <a:ext cx="0" cy="0"/>
              </a:xfrm>
              <a:prstGeom prst="straightConnector1">
                <a:avLst/>
              </a:prstGeom>
              <a:noFill/>
              <a:ln cap="flat" cmpd="sng" w="9525">
                <a:solidFill>
                  <a:schemeClr val="dk2"/>
                </a:solidFill>
                <a:prstDash val="solid"/>
                <a:round/>
                <a:headEnd len="med" w="med" type="none"/>
                <a:tailEnd len="med" w="med" type="none"/>
              </a:ln>
            </p:spPr>
          </p:cxnSp>
          <p:cxnSp>
            <p:nvCxnSpPr>
              <p:cNvPr id="379" name="Google Shape;379;p30"/>
              <p:cNvCxnSpPr>
                <a:stCxn id="377" idx="3"/>
                <a:endCxn id="376" idx="1"/>
              </p:cNvCxnSpPr>
              <p:nvPr/>
            </p:nvCxnSpPr>
            <p:spPr>
              <a:xfrm>
                <a:off x="2272664" y="2597585"/>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380" name="Google Shape;380;p30"/>
              <p:cNvCxnSpPr>
                <a:endCxn id="377" idx="3"/>
              </p:cNvCxnSpPr>
              <p:nvPr/>
            </p:nvCxnSpPr>
            <p:spPr>
              <a:xfrm rot="10800000">
                <a:off x="2272664" y="2597585"/>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381" name="Google Shape;381;p30"/>
            <p:cNvGrpSpPr/>
            <p:nvPr/>
          </p:nvGrpSpPr>
          <p:grpSpPr>
            <a:xfrm>
              <a:off x="2747717" y="2390020"/>
              <a:ext cx="835314" cy="481765"/>
              <a:chOff x="2747717" y="2390020"/>
              <a:chExt cx="835314" cy="481765"/>
            </a:xfrm>
          </p:grpSpPr>
          <p:pic>
            <p:nvPicPr>
              <p:cNvPr id="382" name="Google Shape;382;p30"/>
              <p:cNvPicPr preferRelativeResize="0"/>
              <p:nvPr/>
            </p:nvPicPr>
            <p:blipFill>
              <a:blip r:embed="rId15">
                <a:alphaModFix/>
              </a:blip>
              <a:stretch>
                <a:fillRect/>
              </a:stretch>
            </p:blipFill>
            <p:spPr>
              <a:xfrm>
                <a:off x="3184506" y="2407212"/>
                <a:ext cx="398525" cy="398524"/>
              </a:xfrm>
              <a:prstGeom prst="rect">
                <a:avLst/>
              </a:prstGeom>
              <a:noFill/>
              <a:ln>
                <a:noFill/>
              </a:ln>
            </p:spPr>
          </p:pic>
          <p:pic>
            <p:nvPicPr>
              <p:cNvPr id="383" name="Google Shape;383;p30"/>
              <p:cNvPicPr preferRelativeResize="0"/>
              <p:nvPr/>
            </p:nvPicPr>
            <p:blipFill>
              <a:blip r:embed="rId16">
                <a:alphaModFix/>
              </a:blip>
              <a:stretch>
                <a:fillRect/>
              </a:stretch>
            </p:blipFill>
            <p:spPr>
              <a:xfrm>
                <a:off x="2747717" y="2390020"/>
                <a:ext cx="398525" cy="415131"/>
              </a:xfrm>
              <a:prstGeom prst="rect">
                <a:avLst/>
              </a:prstGeom>
              <a:noFill/>
              <a:ln>
                <a:noFill/>
              </a:ln>
            </p:spPr>
          </p:pic>
          <p:cxnSp>
            <p:nvCxnSpPr>
              <p:cNvPr id="384" name="Google Shape;384;p30"/>
              <p:cNvCxnSpPr>
                <a:stCxn id="383" idx="3"/>
                <a:endCxn id="383" idx="3"/>
              </p:cNvCxnSpPr>
              <p:nvPr/>
            </p:nvCxnSpPr>
            <p:spPr>
              <a:xfrm>
                <a:off x="3146242" y="2597585"/>
                <a:ext cx="0" cy="0"/>
              </a:xfrm>
              <a:prstGeom prst="straightConnector1">
                <a:avLst/>
              </a:prstGeom>
              <a:noFill/>
              <a:ln cap="flat" cmpd="sng" w="9525">
                <a:solidFill>
                  <a:schemeClr val="dk2"/>
                </a:solidFill>
                <a:prstDash val="solid"/>
                <a:round/>
                <a:headEnd len="med" w="med" type="none"/>
                <a:tailEnd len="med" w="med" type="none"/>
              </a:ln>
            </p:spPr>
          </p:cxnSp>
          <p:cxnSp>
            <p:nvCxnSpPr>
              <p:cNvPr id="385" name="Google Shape;385;p30"/>
              <p:cNvCxnSpPr>
                <a:stCxn id="383" idx="3"/>
                <a:endCxn id="382" idx="1"/>
              </p:cNvCxnSpPr>
              <p:nvPr/>
            </p:nvCxnSpPr>
            <p:spPr>
              <a:xfrm>
                <a:off x="3146242" y="2597585"/>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386" name="Google Shape;386;p30"/>
              <p:cNvCxnSpPr>
                <a:endCxn id="383" idx="3"/>
              </p:cNvCxnSpPr>
              <p:nvPr/>
            </p:nvCxnSpPr>
            <p:spPr>
              <a:xfrm rot="10800000">
                <a:off x="3146242" y="2597585"/>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387" name="Google Shape;387;p30"/>
            <p:cNvGrpSpPr/>
            <p:nvPr/>
          </p:nvGrpSpPr>
          <p:grpSpPr>
            <a:xfrm>
              <a:off x="3804311" y="2410430"/>
              <a:ext cx="835314" cy="481765"/>
              <a:chOff x="3804311" y="2410430"/>
              <a:chExt cx="835314" cy="481765"/>
            </a:xfrm>
          </p:grpSpPr>
          <p:pic>
            <p:nvPicPr>
              <p:cNvPr id="388" name="Google Shape;388;p30"/>
              <p:cNvPicPr preferRelativeResize="0"/>
              <p:nvPr/>
            </p:nvPicPr>
            <p:blipFill>
              <a:blip r:embed="rId15">
                <a:alphaModFix/>
              </a:blip>
              <a:stretch>
                <a:fillRect/>
              </a:stretch>
            </p:blipFill>
            <p:spPr>
              <a:xfrm>
                <a:off x="4241101" y="2427623"/>
                <a:ext cx="398525" cy="398524"/>
              </a:xfrm>
              <a:prstGeom prst="rect">
                <a:avLst/>
              </a:prstGeom>
              <a:noFill/>
              <a:ln>
                <a:noFill/>
              </a:ln>
            </p:spPr>
          </p:pic>
          <p:pic>
            <p:nvPicPr>
              <p:cNvPr id="389" name="Google Shape;389;p30"/>
              <p:cNvPicPr preferRelativeResize="0"/>
              <p:nvPr/>
            </p:nvPicPr>
            <p:blipFill>
              <a:blip r:embed="rId16">
                <a:alphaModFix/>
              </a:blip>
              <a:stretch>
                <a:fillRect/>
              </a:stretch>
            </p:blipFill>
            <p:spPr>
              <a:xfrm>
                <a:off x="3804311" y="2410430"/>
                <a:ext cx="398525" cy="415131"/>
              </a:xfrm>
              <a:prstGeom prst="rect">
                <a:avLst/>
              </a:prstGeom>
              <a:noFill/>
              <a:ln>
                <a:noFill/>
              </a:ln>
            </p:spPr>
          </p:pic>
          <p:cxnSp>
            <p:nvCxnSpPr>
              <p:cNvPr id="390" name="Google Shape;390;p30"/>
              <p:cNvCxnSpPr>
                <a:stCxn id="389" idx="3"/>
                <a:endCxn id="389" idx="3"/>
              </p:cNvCxnSpPr>
              <p:nvPr/>
            </p:nvCxnSpPr>
            <p:spPr>
              <a:xfrm>
                <a:off x="4202837" y="2617996"/>
                <a:ext cx="0" cy="0"/>
              </a:xfrm>
              <a:prstGeom prst="straightConnector1">
                <a:avLst/>
              </a:prstGeom>
              <a:noFill/>
              <a:ln cap="flat" cmpd="sng" w="9525">
                <a:solidFill>
                  <a:schemeClr val="dk2"/>
                </a:solidFill>
                <a:prstDash val="solid"/>
                <a:round/>
                <a:headEnd len="med" w="med" type="none"/>
                <a:tailEnd len="med" w="med" type="none"/>
              </a:ln>
            </p:spPr>
          </p:cxnSp>
          <p:cxnSp>
            <p:nvCxnSpPr>
              <p:cNvPr id="391" name="Google Shape;391;p30"/>
              <p:cNvCxnSpPr>
                <a:stCxn id="389" idx="3"/>
                <a:endCxn id="388" idx="1"/>
              </p:cNvCxnSpPr>
              <p:nvPr/>
            </p:nvCxnSpPr>
            <p:spPr>
              <a:xfrm>
                <a:off x="4202837" y="2617996"/>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392" name="Google Shape;392;p30"/>
              <p:cNvCxnSpPr>
                <a:endCxn id="389" idx="3"/>
              </p:cNvCxnSpPr>
              <p:nvPr/>
            </p:nvCxnSpPr>
            <p:spPr>
              <a:xfrm rot="10800000">
                <a:off x="4202837" y="2617996"/>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393" name="Google Shape;393;p30"/>
            <p:cNvGrpSpPr/>
            <p:nvPr/>
          </p:nvGrpSpPr>
          <p:grpSpPr>
            <a:xfrm>
              <a:off x="4677890" y="2410430"/>
              <a:ext cx="835314" cy="481765"/>
              <a:chOff x="4677890" y="2410430"/>
              <a:chExt cx="835314" cy="481765"/>
            </a:xfrm>
          </p:grpSpPr>
          <p:pic>
            <p:nvPicPr>
              <p:cNvPr id="394" name="Google Shape;394;p30"/>
              <p:cNvPicPr preferRelativeResize="0"/>
              <p:nvPr/>
            </p:nvPicPr>
            <p:blipFill>
              <a:blip r:embed="rId15">
                <a:alphaModFix/>
              </a:blip>
              <a:stretch>
                <a:fillRect/>
              </a:stretch>
            </p:blipFill>
            <p:spPr>
              <a:xfrm>
                <a:off x="5114679" y="2427623"/>
                <a:ext cx="398525" cy="398524"/>
              </a:xfrm>
              <a:prstGeom prst="rect">
                <a:avLst/>
              </a:prstGeom>
              <a:noFill/>
              <a:ln>
                <a:noFill/>
              </a:ln>
            </p:spPr>
          </p:pic>
          <p:pic>
            <p:nvPicPr>
              <p:cNvPr id="395" name="Google Shape;395;p30"/>
              <p:cNvPicPr preferRelativeResize="0"/>
              <p:nvPr/>
            </p:nvPicPr>
            <p:blipFill>
              <a:blip r:embed="rId16">
                <a:alphaModFix/>
              </a:blip>
              <a:stretch>
                <a:fillRect/>
              </a:stretch>
            </p:blipFill>
            <p:spPr>
              <a:xfrm>
                <a:off x="4677890" y="2410430"/>
                <a:ext cx="398525" cy="415131"/>
              </a:xfrm>
              <a:prstGeom prst="rect">
                <a:avLst/>
              </a:prstGeom>
              <a:noFill/>
              <a:ln>
                <a:noFill/>
              </a:ln>
            </p:spPr>
          </p:pic>
          <p:cxnSp>
            <p:nvCxnSpPr>
              <p:cNvPr id="396" name="Google Shape;396;p30"/>
              <p:cNvCxnSpPr>
                <a:stCxn id="395" idx="3"/>
                <a:endCxn id="395" idx="3"/>
              </p:cNvCxnSpPr>
              <p:nvPr/>
            </p:nvCxnSpPr>
            <p:spPr>
              <a:xfrm>
                <a:off x="5076415" y="2617996"/>
                <a:ext cx="0" cy="0"/>
              </a:xfrm>
              <a:prstGeom prst="straightConnector1">
                <a:avLst/>
              </a:prstGeom>
              <a:noFill/>
              <a:ln cap="flat" cmpd="sng" w="9525">
                <a:solidFill>
                  <a:schemeClr val="dk2"/>
                </a:solidFill>
                <a:prstDash val="solid"/>
                <a:round/>
                <a:headEnd len="med" w="med" type="none"/>
                <a:tailEnd len="med" w="med" type="none"/>
              </a:ln>
            </p:spPr>
          </p:cxnSp>
          <p:cxnSp>
            <p:nvCxnSpPr>
              <p:cNvPr id="397" name="Google Shape;397;p30"/>
              <p:cNvCxnSpPr>
                <a:stCxn id="395" idx="3"/>
                <a:endCxn id="394" idx="1"/>
              </p:cNvCxnSpPr>
              <p:nvPr/>
            </p:nvCxnSpPr>
            <p:spPr>
              <a:xfrm>
                <a:off x="5076415" y="2617996"/>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398" name="Google Shape;398;p30"/>
              <p:cNvCxnSpPr>
                <a:endCxn id="395" idx="3"/>
              </p:cNvCxnSpPr>
              <p:nvPr/>
            </p:nvCxnSpPr>
            <p:spPr>
              <a:xfrm rot="10800000">
                <a:off x="5076415" y="2617996"/>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399" name="Google Shape;399;p30"/>
            <p:cNvGrpSpPr/>
            <p:nvPr/>
          </p:nvGrpSpPr>
          <p:grpSpPr>
            <a:xfrm>
              <a:off x="5557592" y="2415193"/>
              <a:ext cx="835314" cy="481765"/>
              <a:chOff x="5557592" y="2415193"/>
              <a:chExt cx="835314" cy="481765"/>
            </a:xfrm>
          </p:grpSpPr>
          <p:pic>
            <p:nvPicPr>
              <p:cNvPr id="400" name="Google Shape;400;p30"/>
              <p:cNvPicPr preferRelativeResize="0"/>
              <p:nvPr/>
            </p:nvPicPr>
            <p:blipFill>
              <a:blip r:embed="rId15">
                <a:alphaModFix/>
              </a:blip>
              <a:stretch>
                <a:fillRect/>
              </a:stretch>
            </p:blipFill>
            <p:spPr>
              <a:xfrm>
                <a:off x="5994381" y="2432386"/>
                <a:ext cx="398525" cy="398524"/>
              </a:xfrm>
              <a:prstGeom prst="rect">
                <a:avLst/>
              </a:prstGeom>
              <a:noFill/>
              <a:ln>
                <a:noFill/>
              </a:ln>
            </p:spPr>
          </p:pic>
          <p:pic>
            <p:nvPicPr>
              <p:cNvPr id="401" name="Google Shape;401;p30"/>
              <p:cNvPicPr preferRelativeResize="0"/>
              <p:nvPr/>
            </p:nvPicPr>
            <p:blipFill>
              <a:blip r:embed="rId16">
                <a:alphaModFix/>
              </a:blip>
              <a:stretch>
                <a:fillRect/>
              </a:stretch>
            </p:blipFill>
            <p:spPr>
              <a:xfrm>
                <a:off x="5557592" y="2415193"/>
                <a:ext cx="398525" cy="415131"/>
              </a:xfrm>
              <a:prstGeom prst="rect">
                <a:avLst/>
              </a:prstGeom>
              <a:noFill/>
              <a:ln>
                <a:noFill/>
              </a:ln>
            </p:spPr>
          </p:pic>
          <p:cxnSp>
            <p:nvCxnSpPr>
              <p:cNvPr id="402" name="Google Shape;402;p30"/>
              <p:cNvCxnSpPr>
                <a:stCxn id="401" idx="3"/>
                <a:endCxn id="401" idx="3"/>
              </p:cNvCxnSpPr>
              <p:nvPr/>
            </p:nvCxnSpPr>
            <p:spPr>
              <a:xfrm>
                <a:off x="5956117" y="2622758"/>
                <a:ext cx="0" cy="0"/>
              </a:xfrm>
              <a:prstGeom prst="straightConnector1">
                <a:avLst/>
              </a:prstGeom>
              <a:noFill/>
              <a:ln cap="flat" cmpd="sng" w="9525">
                <a:solidFill>
                  <a:schemeClr val="dk2"/>
                </a:solidFill>
                <a:prstDash val="solid"/>
                <a:round/>
                <a:headEnd len="med" w="med" type="none"/>
                <a:tailEnd len="med" w="med" type="none"/>
              </a:ln>
            </p:spPr>
          </p:cxnSp>
          <p:cxnSp>
            <p:nvCxnSpPr>
              <p:cNvPr id="403" name="Google Shape;403;p30"/>
              <p:cNvCxnSpPr>
                <a:stCxn id="401" idx="3"/>
                <a:endCxn id="400" idx="1"/>
              </p:cNvCxnSpPr>
              <p:nvPr/>
            </p:nvCxnSpPr>
            <p:spPr>
              <a:xfrm>
                <a:off x="5956117" y="2622758"/>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404" name="Google Shape;404;p30"/>
              <p:cNvCxnSpPr>
                <a:endCxn id="401" idx="3"/>
              </p:cNvCxnSpPr>
              <p:nvPr/>
            </p:nvCxnSpPr>
            <p:spPr>
              <a:xfrm rot="10800000">
                <a:off x="5956117" y="2622758"/>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405" name="Google Shape;405;p30"/>
            <p:cNvGrpSpPr/>
            <p:nvPr/>
          </p:nvGrpSpPr>
          <p:grpSpPr>
            <a:xfrm>
              <a:off x="6431170" y="2415193"/>
              <a:ext cx="835314" cy="481765"/>
              <a:chOff x="6431170" y="2415193"/>
              <a:chExt cx="835314" cy="481765"/>
            </a:xfrm>
          </p:grpSpPr>
          <p:pic>
            <p:nvPicPr>
              <p:cNvPr id="406" name="Google Shape;406;p30"/>
              <p:cNvPicPr preferRelativeResize="0"/>
              <p:nvPr/>
            </p:nvPicPr>
            <p:blipFill>
              <a:blip r:embed="rId15">
                <a:alphaModFix/>
              </a:blip>
              <a:stretch>
                <a:fillRect/>
              </a:stretch>
            </p:blipFill>
            <p:spPr>
              <a:xfrm>
                <a:off x="6867960" y="2432386"/>
                <a:ext cx="398524" cy="398524"/>
              </a:xfrm>
              <a:prstGeom prst="rect">
                <a:avLst/>
              </a:prstGeom>
              <a:noFill/>
              <a:ln>
                <a:noFill/>
              </a:ln>
            </p:spPr>
          </p:pic>
          <p:pic>
            <p:nvPicPr>
              <p:cNvPr id="407" name="Google Shape;407;p30"/>
              <p:cNvPicPr preferRelativeResize="0"/>
              <p:nvPr/>
            </p:nvPicPr>
            <p:blipFill>
              <a:blip r:embed="rId16">
                <a:alphaModFix/>
              </a:blip>
              <a:stretch>
                <a:fillRect/>
              </a:stretch>
            </p:blipFill>
            <p:spPr>
              <a:xfrm>
                <a:off x="6431170" y="2415193"/>
                <a:ext cx="398525" cy="415131"/>
              </a:xfrm>
              <a:prstGeom prst="rect">
                <a:avLst/>
              </a:prstGeom>
              <a:noFill/>
              <a:ln>
                <a:noFill/>
              </a:ln>
            </p:spPr>
          </p:pic>
          <p:cxnSp>
            <p:nvCxnSpPr>
              <p:cNvPr id="408" name="Google Shape;408;p30"/>
              <p:cNvCxnSpPr>
                <a:stCxn id="407" idx="3"/>
                <a:endCxn id="407" idx="3"/>
              </p:cNvCxnSpPr>
              <p:nvPr/>
            </p:nvCxnSpPr>
            <p:spPr>
              <a:xfrm>
                <a:off x="6829696" y="2622758"/>
                <a:ext cx="0" cy="0"/>
              </a:xfrm>
              <a:prstGeom prst="straightConnector1">
                <a:avLst/>
              </a:prstGeom>
              <a:noFill/>
              <a:ln cap="flat" cmpd="sng" w="9525">
                <a:solidFill>
                  <a:schemeClr val="dk2"/>
                </a:solidFill>
                <a:prstDash val="solid"/>
                <a:round/>
                <a:headEnd len="med" w="med" type="none"/>
                <a:tailEnd len="med" w="med" type="none"/>
              </a:ln>
            </p:spPr>
          </p:cxnSp>
          <p:cxnSp>
            <p:nvCxnSpPr>
              <p:cNvPr id="409" name="Google Shape;409;p30"/>
              <p:cNvCxnSpPr>
                <a:stCxn id="407" idx="3"/>
                <a:endCxn id="406" idx="1"/>
              </p:cNvCxnSpPr>
              <p:nvPr/>
            </p:nvCxnSpPr>
            <p:spPr>
              <a:xfrm>
                <a:off x="6829696" y="2622758"/>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410" name="Google Shape;410;p30"/>
              <p:cNvCxnSpPr>
                <a:endCxn id="407" idx="3"/>
              </p:cNvCxnSpPr>
              <p:nvPr/>
            </p:nvCxnSpPr>
            <p:spPr>
              <a:xfrm rot="10800000">
                <a:off x="6829696" y="2622758"/>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411" name="Google Shape;411;p30"/>
            <p:cNvGrpSpPr/>
            <p:nvPr/>
          </p:nvGrpSpPr>
          <p:grpSpPr>
            <a:xfrm>
              <a:off x="7319717" y="2410430"/>
              <a:ext cx="835314" cy="481765"/>
              <a:chOff x="7319717" y="2410430"/>
              <a:chExt cx="835314" cy="481765"/>
            </a:xfrm>
          </p:grpSpPr>
          <p:pic>
            <p:nvPicPr>
              <p:cNvPr id="412" name="Google Shape;412;p30"/>
              <p:cNvPicPr preferRelativeResize="0"/>
              <p:nvPr/>
            </p:nvPicPr>
            <p:blipFill>
              <a:blip r:embed="rId15">
                <a:alphaModFix/>
              </a:blip>
              <a:stretch>
                <a:fillRect/>
              </a:stretch>
            </p:blipFill>
            <p:spPr>
              <a:xfrm>
                <a:off x="7756506" y="2427623"/>
                <a:ext cx="398524" cy="398524"/>
              </a:xfrm>
              <a:prstGeom prst="rect">
                <a:avLst/>
              </a:prstGeom>
              <a:noFill/>
              <a:ln>
                <a:noFill/>
              </a:ln>
            </p:spPr>
          </p:pic>
          <p:pic>
            <p:nvPicPr>
              <p:cNvPr id="413" name="Google Shape;413;p30"/>
              <p:cNvPicPr preferRelativeResize="0"/>
              <p:nvPr/>
            </p:nvPicPr>
            <p:blipFill>
              <a:blip r:embed="rId16">
                <a:alphaModFix/>
              </a:blip>
              <a:stretch>
                <a:fillRect/>
              </a:stretch>
            </p:blipFill>
            <p:spPr>
              <a:xfrm>
                <a:off x="7319717" y="2410430"/>
                <a:ext cx="398525" cy="415131"/>
              </a:xfrm>
              <a:prstGeom prst="rect">
                <a:avLst/>
              </a:prstGeom>
              <a:noFill/>
              <a:ln>
                <a:noFill/>
              </a:ln>
            </p:spPr>
          </p:pic>
          <p:cxnSp>
            <p:nvCxnSpPr>
              <p:cNvPr id="414" name="Google Shape;414;p30"/>
              <p:cNvCxnSpPr>
                <a:stCxn id="413" idx="3"/>
                <a:endCxn id="413" idx="3"/>
              </p:cNvCxnSpPr>
              <p:nvPr/>
            </p:nvCxnSpPr>
            <p:spPr>
              <a:xfrm>
                <a:off x="7718242" y="2617996"/>
                <a:ext cx="0" cy="0"/>
              </a:xfrm>
              <a:prstGeom prst="straightConnector1">
                <a:avLst/>
              </a:prstGeom>
              <a:noFill/>
              <a:ln cap="flat" cmpd="sng" w="9525">
                <a:solidFill>
                  <a:schemeClr val="dk2"/>
                </a:solidFill>
                <a:prstDash val="solid"/>
                <a:round/>
                <a:headEnd len="med" w="med" type="none"/>
                <a:tailEnd len="med" w="med" type="none"/>
              </a:ln>
            </p:spPr>
          </p:cxnSp>
          <p:cxnSp>
            <p:nvCxnSpPr>
              <p:cNvPr id="415" name="Google Shape;415;p30"/>
              <p:cNvCxnSpPr>
                <a:stCxn id="413" idx="3"/>
                <a:endCxn id="412" idx="1"/>
              </p:cNvCxnSpPr>
              <p:nvPr/>
            </p:nvCxnSpPr>
            <p:spPr>
              <a:xfrm>
                <a:off x="7718242" y="2617996"/>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416" name="Google Shape;416;p30"/>
              <p:cNvCxnSpPr>
                <a:endCxn id="413" idx="3"/>
              </p:cNvCxnSpPr>
              <p:nvPr/>
            </p:nvCxnSpPr>
            <p:spPr>
              <a:xfrm rot="10800000">
                <a:off x="7718242" y="2617996"/>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417" name="Google Shape;417;p30"/>
            <p:cNvGrpSpPr/>
            <p:nvPr/>
          </p:nvGrpSpPr>
          <p:grpSpPr>
            <a:xfrm>
              <a:off x="8193295" y="2410430"/>
              <a:ext cx="835314" cy="481765"/>
              <a:chOff x="8193295" y="2410430"/>
              <a:chExt cx="835314" cy="481765"/>
            </a:xfrm>
          </p:grpSpPr>
          <p:pic>
            <p:nvPicPr>
              <p:cNvPr id="418" name="Google Shape;418;p30"/>
              <p:cNvPicPr preferRelativeResize="0"/>
              <p:nvPr/>
            </p:nvPicPr>
            <p:blipFill>
              <a:blip r:embed="rId15">
                <a:alphaModFix/>
              </a:blip>
              <a:stretch>
                <a:fillRect/>
              </a:stretch>
            </p:blipFill>
            <p:spPr>
              <a:xfrm>
                <a:off x="8630085" y="2427623"/>
                <a:ext cx="398524" cy="398524"/>
              </a:xfrm>
              <a:prstGeom prst="rect">
                <a:avLst/>
              </a:prstGeom>
              <a:noFill/>
              <a:ln>
                <a:noFill/>
              </a:ln>
            </p:spPr>
          </p:pic>
          <p:pic>
            <p:nvPicPr>
              <p:cNvPr id="419" name="Google Shape;419;p30"/>
              <p:cNvPicPr preferRelativeResize="0"/>
              <p:nvPr/>
            </p:nvPicPr>
            <p:blipFill>
              <a:blip r:embed="rId16">
                <a:alphaModFix/>
              </a:blip>
              <a:stretch>
                <a:fillRect/>
              </a:stretch>
            </p:blipFill>
            <p:spPr>
              <a:xfrm>
                <a:off x="8193295" y="2410430"/>
                <a:ext cx="398525" cy="415131"/>
              </a:xfrm>
              <a:prstGeom prst="rect">
                <a:avLst/>
              </a:prstGeom>
              <a:noFill/>
              <a:ln>
                <a:noFill/>
              </a:ln>
            </p:spPr>
          </p:pic>
          <p:cxnSp>
            <p:nvCxnSpPr>
              <p:cNvPr id="420" name="Google Shape;420;p30"/>
              <p:cNvCxnSpPr>
                <a:stCxn id="419" idx="3"/>
                <a:endCxn id="419" idx="3"/>
              </p:cNvCxnSpPr>
              <p:nvPr/>
            </p:nvCxnSpPr>
            <p:spPr>
              <a:xfrm>
                <a:off x="8591821" y="2617996"/>
                <a:ext cx="0" cy="0"/>
              </a:xfrm>
              <a:prstGeom prst="straightConnector1">
                <a:avLst/>
              </a:prstGeom>
              <a:noFill/>
              <a:ln cap="flat" cmpd="sng" w="9525">
                <a:solidFill>
                  <a:schemeClr val="dk2"/>
                </a:solidFill>
                <a:prstDash val="solid"/>
                <a:round/>
                <a:headEnd len="med" w="med" type="none"/>
                <a:tailEnd len="med" w="med" type="none"/>
              </a:ln>
            </p:spPr>
          </p:cxnSp>
          <p:cxnSp>
            <p:nvCxnSpPr>
              <p:cNvPr id="421" name="Google Shape;421;p30"/>
              <p:cNvCxnSpPr>
                <a:stCxn id="419" idx="3"/>
                <a:endCxn id="418" idx="1"/>
              </p:cNvCxnSpPr>
              <p:nvPr/>
            </p:nvCxnSpPr>
            <p:spPr>
              <a:xfrm>
                <a:off x="8591821" y="2617996"/>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422" name="Google Shape;422;p30"/>
              <p:cNvCxnSpPr>
                <a:endCxn id="419" idx="3"/>
              </p:cNvCxnSpPr>
              <p:nvPr/>
            </p:nvCxnSpPr>
            <p:spPr>
              <a:xfrm rot="10800000">
                <a:off x="8591821" y="2617996"/>
                <a:ext cx="15300" cy="274200"/>
              </a:xfrm>
              <a:prstGeom prst="straightConnector1">
                <a:avLst/>
              </a:prstGeom>
              <a:noFill/>
              <a:ln cap="flat" cmpd="sng" w="19050">
                <a:solidFill>
                  <a:schemeClr val="dk2"/>
                </a:solidFill>
                <a:prstDash val="solid"/>
                <a:round/>
                <a:headEnd len="med" w="med" type="none"/>
                <a:tailEnd len="med" w="med" type="none"/>
              </a:ln>
            </p:spPr>
          </p:cxnSp>
        </p:grpSp>
      </p:grpSp>
      <p:grpSp>
        <p:nvGrpSpPr>
          <p:cNvPr id="423" name="Google Shape;423;p30"/>
          <p:cNvGrpSpPr/>
          <p:nvPr/>
        </p:nvGrpSpPr>
        <p:grpSpPr>
          <a:xfrm>
            <a:off x="1828683" y="1994505"/>
            <a:ext cx="7131256" cy="410396"/>
            <a:chOff x="1828622" y="1994577"/>
            <a:chExt cx="7295403" cy="410396"/>
          </a:xfrm>
        </p:grpSpPr>
        <p:grpSp>
          <p:nvGrpSpPr>
            <p:cNvPr id="424" name="Google Shape;424;p30"/>
            <p:cNvGrpSpPr/>
            <p:nvPr/>
          </p:nvGrpSpPr>
          <p:grpSpPr>
            <a:xfrm>
              <a:off x="1828622" y="1994577"/>
              <a:ext cx="3633040" cy="385223"/>
              <a:chOff x="1874138" y="2390020"/>
              <a:chExt cx="7154471" cy="506939"/>
            </a:xfrm>
          </p:grpSpPr>
          <p:grpSp>
            <p:nvGrpSpPr>
              <p:cNvPr id="425" name="Google Shape;425;p30"/>
              <p:cNvGrpSpPr/>
              <p:nvPr/>
            </p:nvGrpSpPr>
            <p:grpSpPr>
              <a:xfrm>
                <a:off x="1874138" y="2390020"/>
                <a:ext cx="835314" cy="481765"/>
                <a:chOff x="1874138" y="2390020"/>
                <a:chExt cx="835314" cy="481765"/>
              </a:xfrm>
            </p:grpSpPr>
            <p:pic>
              <p:nvPicPr>
                <p:cNvPr id="426" name="Google Shape;426;p30"/>
                <p:cNvPicPr preferRelativeResize="0"/>
                <p:nvPr/>
              </p:nvPicPr>
              <p:blipFill>
                <a:blip r:embed="rId15">
                  <a:alphaModFix/>
                </a:blip>
                <a:stretch>
                  <a:fillRect/>
                </a:stretch>
              </p:blipFill>
              <p:spPr>
                <a:xfrm>
                  <a:off x="2310928" y="2407212"/>
                  <a:ext cx="398524" cy="398524"/>
                </a:xfrm>
                <a:prstGeom prst="rect">
                  <a:avLst/>
                </a:prstGeom>
                <a:noFill/>
                <a:ln>
                  <a:noFill/>
                </a:ln>
              </p:spPr>
            </p:pic>
            <p:pic>
              <p:nvPicPr>
                <p:cNvPr id="427" name="Google Shape;427;p30"/>
                <p:cNvPicPr preferRelativeResize="0"/>
                <p:nvPr/>
              </p:nvPicPr>
              <p:blipFill>
                <a:blip r:embed="rId16">
                  <a:alphaModFix/>
                </a:blip>
                <a:stretch>
                  <a:fillRect/>
                </a:stretch>
              </p:blipFill>
              <p:spPr>
                <a:xfrm>
                  <a:off x="1874138" y="2390020"/>
                  <a:ext cx="398525" cy="415131"/>
                </a:xfrm>
                <a:prstGeom prst="rect">
                  <a:avLst/>
                </a:prstGeom>
                <a:noFill/>
                <a:ln>
                  <a:noFill/>
                </a:ln>
              </p:spPr>
            </p:pic>
            <p:cxnSp>
              <p:nvCxnSpPr>
                <p:cNvPr id="428" name="Google Shape;428;p30"/>
                <p:cNvCxnSpPr>
                  <a:stCxn id="427" idx="3"/>
                  <a:endCxn id="427" idx="3"/>
                </p:cNvCxnSpPr>
                <p:nvPr/>
              </p:nvCxnSpPr>
              <p:spPr>
                <a:xfrm>
                  <a:off x="2272664" y="2597585"/>
                  <a:ext cx="0" cy="0"/>
                </a:xfrm>
                <a:prstGeom prst="straightConnector1">
                  <a:avLst/>
                </a:prstGeom>
                <a:noFill/>
                <a:ln cap="flat" cmpd="sng" w="9525">
                  <a:solidFill>
                    <a:schemeClr val="dk2"/>
                  </a:solidFill>
                  <a:prstDash val="solid"/>
                  <a:round/>
                  <a:headEnd len="med" w="med" type="none"/>
                  <a:tailEnd len="med" w="med" type="none"/>
                </a:ln>
              </p:spPr>
            </p:cxnSp>
            <p:cxnSp>
              <p:nvCxnSpPr>
                <p:cNvPr id="429" name="Google Shape;429;p30"/>
                <p:cNvCxnSpPr>
                  <a:stCxn id="427" idx="3"/>
                  <a:endCxn id="426" idx="1"/>
                </p:cNvCxnSpPr>
                <p:nvPr/>
              </p:nvCxnSpPr>
              <p:spPr>
                <a:xfrm>
                  <a:off x="2272664" y="2597585"/>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430" name="Google Shape;430;p30"/>
                <p:cNvCxnSpPr>
                  <a:endCxn id="427" idx="3"/>
                </p:cNvCxnSpPr>
                <p:nvPr/>
              </p:nvCxnSpPr>
              <p:spPr>
                <a:xfrm rot="10800000">
                  <a:off x="2272664" y="2597585"/>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431" name="Google Shape;431;p30"/>
              <p:cNvGrpSpPr/>
              <p:nvPr/>
            </p:nvGrpSpPr>
            <p:grpSpPr>
              <a:xfrm>
                <a:off x="2747717" y="2390020"/>
                <a:ext cx="835314" cy="481765"/>
                <a:chOff x="2747717" y="2390020"/>
                <a:chExt cx="835314" cy="481765"/>
              </a:xfrm>
            </p:grpSpPr>
            <p:pic>
              <p:nvPicPr>
                <p:cNvPr id="432" name="Google Shape;432;p30"/>
                <p:cNvPicPr preferRelativeResize="0"/>
                <p:nvPr/>
              </p:nvPicPr>
              <p:blipFill>
                <a:blip r:embed="rId15">
                  <a:alphaModFix/>
                </a:blip>
                <a:stretch>
                  <a:fillRect/>
                </a:stretch>
              </p:blipFill>
              <p:spPr>
                <a:xfrm>
                  <a:off x="3184506" y="2407212"/>
                  <a:ext cx="398525" cy="398524"/>
                </a:xfrm>
                <a:prstGeom prst="rect">
                  <a:avLst/>
                </a:prstGeom>
                <a:noFill/>
                <a:ln>
                  <a:noFill/>
                </a:ln>
              </p:spPr>
            </p:pic>
            <p:pic>
              <p:nvPicPr>
                <p:cNvPr id="433" name="Google Shape;433;p30"/>
                <p:cNvPicPr preferRelativeResize="0"/>
                <p:nvPr/>
              </p:nvPicPr>
              <p:blipFill>
                <a:blip r:embed="rId16">
                  <a:alphaModFix/>
                </a:blip>
                <a:stretch>
                  <a:fillRect/>
                </a:stretch>
              </p:blipFill>
              <p:spPr>
                <a:xfrm>
                  <a:off x="2747717" y="2390020"/>
                  <a:ext cx="398525" cy="415131"/>
                </a:xfrm>
                <a:prstGeom prst="rect">
                  <a:avLst/>
                </a:prstGeom>
                <a:noFill/>
                <a:ln>
                  <a:noFill/>
                </a:ln>
              </p:spPr>
            </p:pic>
            <p:cxnSp>
              <p:nvCxnSpPr>
                <p:cNvPr id="434" name="Google Shape;434;p30"/>
                <p:cNvCxnSpPr>
                  <a:stCxn id="433" idx="3"/>
                  <a:endCxn id="433" idx="3"/>
                </p:cNvCxnSpPr>
                <p:nvPr/>
              </p:nvCxnSpPr>
              <p:spPr>
                <a:xfrm>
                  <a:off x="3146242" y="2597585"/>
                  <a:ext cx="0" cy="0"/>
                </a:xfrm>
                <a:prstGeom prst="straightConnector1">
                  <a:avLst/>
                </a:prstGeom>
                <a:noFill/>
                <a:ln cap="flat" cmpd="sng" w="9525">
                  <a:solidFill>
                    <a:schemeClr val="dk2"/>
                  </a:solidFill>
                  <a:prstDash val="solid"/>
                  <a:round/>
                  <a:headEnd len="med" w="med" type="none"/>
                  <a:tailEnd len="med" w="med" type="none"/>
                </a:ln>
              </p:spPr>
            </p:cxnSp>
            <p:cxnSp>
              <p:nvCxnSpPr>
                <p:cNvPr id="435" name="Google Shape;435;p30"/>
                <p:cNvCxnSpPr>
                  <a:stCxn id="433" idx="3"/>
                  <a:endCxn id="432" idx="1"/>
                </p:cNvCxnSpPr>
                <p:nvPr/>
              </p:nvCxnSpPr>
              <p:spPr>
                <a:xfrm>
                  <a:off x="3146242" y="2597585"/>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436" name="Google Shape;436;p30"/>
                <p:cNvCxnSpPr>
                  <a:endCxn id="433" idx="3"/>
                </p:cNvCxnSpPr>
                <p:nvPr/>
              </p:nvCxnSpPr>
              <p:spPr>
                <a:xfrm rot="10800000">
                  <a:off x="3146242" y="2597585"/>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437" name="Google Shape;437;p30"/>
              <p:cNvGrpSpPr/>
              <p:nvPr/>
            </p:nvGrpSpPr>
            <p:grpSpPr>
              <a:xfrm>
                <a:off x="3804311" y="2410430"/>
                <a:ext cx="835314" cy="481765"/>
                <a:chOff x="3804311" y="2410430"/>
                <a:chExt cx="835314" cy="481765"/>
              </a:xfrm>
            </p:grpSpPr>
            <p:pic>
              <p:nvPicPr>
                <p:cNvPr id="438" name="Google Shape;438;p30"/>
                <p:cNvPicPr preferRelativeResize="0"/>
                <p:nvPr/>
              </p:nvPicPr>
              <p:blipFill>
                <a:blip r:embed="rId15">
                  <a:alphaModFix/>
                </a:blip>
                <a:stretch>
                  <a:fillRect/>
                </a:stretch>
              </p:blipFill>
              <p:spPr>
                <a:xfrm>
                  <a:off x="4241101" y="2427623"/>
                  <a:ext cx="398525" cy="398524"/>
                </a:xfrm>
                <a:prstGeom prst="rect">
                  <a:avLst/>
                </a:prstGeom>
                <a:noFill/>
                <a:ln>
                  <a:noFill/>
                </a:ln>
              </p:spPr>
            </p:pic>
            <p:pic>
              <p:nvPicPr>
                <p:cNvPr id="439" name="Google Shape;439;p30"/>
                <p:cNvPicPr preferRelativeResize="0"/>
                <p:nvPr/>
              </p:nvPicPr>
              <p:blipFill>
                <a:blip r:embed="rId16">
                  <a:alphaModFix/>
                </a:blip>
                <a:stretch>
                  <a:fillRect/>
                </a:stretch>
              </p:blipFill>
              <p:spPr>
                <a:xfrm>
                  <a:off x="3804311" y="2410430"/>
                  <a:ext cx="398525" cy="415131"/>
                </a:xfrm>
                <a:prstGeom prst="rect">
                  <a:avLst/>
                </a:prstGeom>
                <a:noFill/>
                <a:ln>
                  <a:noFill/>
                </a:ln>
              </p:spPr>
            </p:pic>
            <p:cxnSp>
              <p:nvCxnSpPr>
                <p:cNvPr id="440" name="Google Shape;440;p30"/>
                <p:cNvCxnSpPr>
                  <a:stCxn id="439" idx="3"/>
                  <a:endCxn id="439" idx="3"/>
                </p:cNvCxnSpPr>
                <p:nvPr/>
              </p:nvCxnSpPr>
              <p:spPr>
                <a:xfrm>
                  <a:off x="4202837" y="2617996"/>
                  <a:ext cx="0" cy="0"/>
                </a:xfrm>
                <a:prstGeom prst="straightConnector1">
                  <a:avLst/>
                </a:prstGeom>
                <a:noFill/>
                <a:ln cap="flat" cmpd="sng" w="9525">
                  <a:solidFill>
                    <a:schemeClr val="dk2"/>
                  </a:solidFill>
                  <a:prstDash val="solid"/>
                  <a:round/>
                  <a:headEnd len="med" w="med" type="none"/>
                  <a:tailEnd len="med" w="med" type="none"/>
                </a:ln>
              </p:spPr>
            </p:cxnSp>
            <p:cxnSp>
              <p:nvCxnSpPr>
                <p:cNvPr id="441" name="Google Shape;441;p30"/>
                <p:cNvCxnSpPr>
                  <a:stCxn id="439" idx="3"/>
                  <a:endCxn id="438" idx="1"/>
                </p:cNvCxnSpPr>
                <p:nvPr/>
              </p:nvCxnSpPr>
              <p:spPr>
                <a:xfrm>
                  <a:off x="4202837" y="2617996"/>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442" name="Google Shape;442;p30"/>
                <p:cNvCxnSpPr>
                  <a:endCxn id="439" idx="3"/>
                </p:cNvCxnSpPr>
                <p:nvPr/>
              </p:nvCxnSpPr>
              <p:spPr>
                <a:xfrm rot="10800000">
                  <a:off x="4202837" y="2617996"/>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443" name="Google Shape;443;p30"/>
              <p:cNvGrpSpPr/>
              <p:nvPr/>
            </p:nvGrpSpPr>
            <p:grpSpPr>
              <a:xfrm>
                <a:off x="4677890" y="2410430"/>
                <a:ext cx="835314" cy="481765"/>
                <a:chOff x="4677890" y="2410430"/>
                <a:chExt cx="835314" cy="481765"/>
              </a:xfrm>
            </p:grpSpPr>
            <p:pic>
              <p:nvPicPr>
                <p:cNvPr id="444" name="Google Shape;444;p30"/>
                <p:cNvPicPr preferRelativeResize="0"/>
                <p:nvPr/>
              </p:nvPicPr>
              <p:blipFill>
                <a:blip r:embed="rId15">
                  <a:alphaModFix/>
                </a:blip>
                <a:stretch>
                  <a:fillRect/>
                </a:stretch>
              </p:blipFill>
              <p:spPr>
                <a:xfrm>
                  <a:off x="5114679" y="2427623"/>
                  <a:ext cx="398525" cy="398524"/>
                </a:xfrm>
                <a:prstGeom prst="rect">
                  <a:avLst/>
                </a:prstGeom>
                <a:noFill/>
                <a:ln>
                  <a:noFill/>
                </a:ln>
              </p:spPr>
            </p:pic>
            <p:pic>
              <p:nvPicPr>
                <p:cNvPr id="445" name="Google Shape;445;p30"/>
                <p:cNvPicPr preferRelativeResize="0"/>
                <p:nvPr/>
              </p:nvPicPr>
              <p:blipFill>
                <a:blip r:embed="rId16">
                  <a:alphaModFix/>
                </a:blip>
                <a:stretch>
                  <a:fillRect/>
                </a:stretch>
              </p:blipFill>
              <p:spPr>
                <a:xfrm>
                  <a:off x="4677890" y="2410430"/>
                  <a:ext cx="398525" cy="415131"/>
                </a:xfrm>
                <a:prstGeom prst="rect">
                  <a:avLst/>
                </a:prstGeom>
                <a:noFill/>
                <a:ln>
                  <a:noFill/>
                </a:ln>
              </p:spPr>
            </p:pic>
            <p:cxnSp>
              <p:nvCxnSpPr>
                <p:cNvPr id="446" name="Google Shape;446;p30"/>
                <p:cNvCxnSpPr>
                  <a:stCxn id="445" idx="3"/>
                  <a:endCxn id="445" idx="3"/>
                </p:cNvCxnSpPr>
                <p:nvPr/>
              </p:nvCxnSpPr>
              <p:spPr>
                <a:xfrm>
                  <a:off x="5076415" y="2617996"/>
                  <a:ext cx="0" cy="0"/>
                </a:xfrm>
                <a:prstGeom prst="straightConnector1">
                  <a:avLst/>
                </a:prstGeom>
                <a:noFill/>
                <a:ln cap="flat" cmpd="sng" w="9525">
                  <a:solidFill>
                    <a:schemeClr val="dk2"/>
                  </a:solidFill>
                  <a:prstDash val="solid"/>
                  <a:round/>
                  <a:headEnd len="med" w="med" type="none"/>
                  <a:tailEnd len="med" w="med" type="none"/>
                </a:ln>
              </p:spPr>
            </p:cxnSp>
            <p:cxnSp>
              <p:nvCxnSpPr>
                <p:cNvPr id="447" name="Google Shape;447;p30"/>
                <p:cNvCxnSpPr>
                  <a:stCxn id="445" idx="3"/>
                  <a:endCxn id="444" idx="1"/>
                </p:cNvCxnSpPr>
                <p:nvPr/>
              </p:nvCxnSpPr>
              <p:spPr>
                <a:xfrm>
                  <a:off x="5076415" y="2617996"/>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448" name="Google Shape;448;p30"/>
                <p:cNvCxnSpPr>
                  <a:endCxn id="445" idx="3"/>
                </p:cNvCxnSpPr>
                <p:nvPr/>
              </p:nvCxnSpPr>
              <p:spPr>
                <a:xfrm rot="10800000">
                  <a:off x="5076415" y="2617996"/>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449" name="Google Shape;449;p30"/>
              <p:cNvGrpSpPr/>
              <p:nvPr/>
            </p:nvGrpSpPr>
            <p:grpSpPr>
              <a:xfrm>
                <a:off x="5557592" y="2415193"/>
                <a:ext cx="835314" cy="481765"/>
                <a:chOff x="5557592" y="2415193"/>
                <a:chExt cx="835314" cy="481765"/>
              </a:xfrm>
            </p:grpSpPr>
            <p:pic>
              <p:nvPicPr>
                <p:cNvPr id="450" name="Google Shape;450;p30"/>
                <p:cNvPicPr preferRelativeResize="0"/>
                <p:nvPr/>
              </p:nvPicPr>
              <p:blipFill>
                <a:blip r:embed="rId15">
                  <a:alphaModFix/>
                </a:blip>
                <a:stretch>
                  <a:fillRect/>
                </a:stretch>
              </p:blipFill>
              <p:spPr>
                <a:xfrm>
                  <a:off x="5994381" y="2432386"/>
                  <a:ext cx="398525" cy="398524"/>
                </a:xfrm>
                <a:prstGeom prst="rect">
                  <a:avLst/>
                </a:prstGeom>
                <a:noFill/>
                <a:ln>
                  <a:noFill/>
                </a:ln>
              </p:spPr>
            </p:pic>
            <p:pic>
              <p:nvPicPr>
                <p:cNvPr id="451" name="Google Shape;451;p30"/>
                <p:cNvPicPr preferRelativeResize="0"/>
                <p:nvPr/>
              </p:nvPicPr>
              <p:blipFill>
                <a:blip r:embed="rId16">
                  <a:alphaModFix/>
                </a:blip>
                <a:stretch>
                  <a:fillRect/>
                </a:stretch>
              </p:blipFill>
              <p:spPr>
                <a:xfrm>
                  <a:off x="5557592" y="2415193"/>
                  <a:ext cx="398525" cy="415131"/>
                </a:xfrm>
                <a:prstGeom prst="rect">
                  <a:avLst/>
                </a:prstGeom>
                <a:noFill/>
                <a:ln>
                  <a:noFill/>
                </a:ln>
              </p:spPr>
            </p:pic>
            <p:cxnSp>
              <p:nvCxnSpPr>
                <p:cNvPr id="452" name="Google Shape;452;p30"/>
                <p:cNvCxnSpPr>
                  <a:stCxn id="451" idx="3"/>
                  <a:endCxn id="451" idx="3"/>
                </p:cNvCxnSpPr>
                <p:nvPr/>
              </p:nvCxnSpPr>
              <p:spPr>
                <a:xfrm>
                  <a:off x="5956117" y="2622758"/>
                  <a:ext cx="0" cy="0"/>
                </a:xfrm>
                <a:prstGeom prst="straightConnector1">
                  <a:avLst/>
                </a:prstGeom>
                <a:noFill/>
                <a:ln cap="flat" cmpd="sng" w="9525">
                  <a:solidFill>
                    <a:schemeClr val="dk2"/>
                  </a:solidFill>
                  <a:prstDash val="solid"/>
                  <a:round/>
                  <a:headEnd len="med" w="med" type="none"/>
                  <a:tailEnd len="med" w="med" type="none"/>
                </a:ln>
              </p:spPr>
            </p:cxnSp>
            <p:cxnSp>
              <p:nvCxnSpPr>
                <p:cNvPr id="453" name="Google Shape;453;p30"/>
                <p:cNvCxnSpPr>
                  <a:stCxn id="451" idx="3"/>
                  <a:endCxn id="450" idx="1"/>
                </p:cNvCxnSpPr>
                <p:nvPr/>
              </p:nvCxnSpPr>
              <p:spPr>
                <a:xfrm>
                  <a:off x="5956117" y="2622758"/>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454" name="Google Shape;454;p30"/>
                <p:cNvCxnSpPr>
                  <a:endCxn id="451" idx="3"/>
                </p:cNvCxnSpPr>
                <p:nvPr/>
              </p:nvCxnSpPr>
              <p:spPr>
                <a:xfrm rot="10800000">
                  <a:off x="5956117" y="2622758"/>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455" name="Google Shape;455;p30"/>
              <p:cNvGrpSpPr/>
              <p:nvPr/>
            </p:nvGrpSpPr>
            <p:grpSpPr>
              <a:xfrm>
                <a:off x="6431170" y="2415193"/>
                <a:ext cx="835314" cy="481765"/>
                <a:chOff x="6431170" y="2415193"/>
                <a:chExt cx="835314" cy="481765"/>
              </a:xfrm>
            </p:grpSpPr>
            <p:pic>
              <p:nvPicPr>
                <p:cNvPr id="456" name="Google Shape;456;p30"/>
                <p:cNvPicPr preferRelativeResize="0"/>
                <p:nvPr/>
              </p:nvPicPr>
              <p:blipFill>
                <a:blip r:embed="rId15">
                  <a:alphaModFix/>
                </a:blip>
                <a:stretch>
                  <a:fillRect/>
                </a:stretch>
              </p:blipFill>
              <p:spPr>
                <a:xfrm>
                  <a:off x="6867960" y="2432386"/>
                  <a:ext cx="398524" cy="398524"/>
                </a:xfrm>
                <a:prstGeom prst="rect">
                  <a:avLst/>
                </a:prstGeom>
                <a:noFill/>
                <a:ln>
                  <a:noFill/>
                </a:ln>
              </p:spPr>
            </p:pic>
            <p:pic>
              <p:nvPicPr>
                <p:cNvPr id="457" name="Google Shape;457;p30"/>
                <p:cNvPicPr preferRelativeResize="0"/>
                <p:nvPr/>
              </p:nvPicPr>
              <p:blipFill>
                <a:blip r:embed="rId16">
                  <a:alphaModFix/>
                </a:blip>
                <a:stretch>
                  <a:fillRect/>
                </a:stretch>
              </p:blipFill>
              <p:spPr>
                <a:xfrm>
                  <a:off x="6431170" y="2415193"/>
                  <a:ext cx="398525" cy="415131"/>
                </a:xfrm>
                <a:prstGeom prst="rect">
                  <a:avLst/>
                </a:prstGeom>
                <a:noFill/>
                <a:ln>
                  <a:noFill/>
                </a:ln>
              </p:spPr>
            </p:pic>
            <p:cxnSp>
              <p:nvCxnSpPr>
                <p:cNvPr id="458" name="Google Shape;458;p30"/>
                <p:cNvCxnSpPr>
                  <a:stCxn id="457" idx="3"/>
                  <a:endCxn id="457" idx="3"/>
                </p:cNvCxnSpPr>
                <p:nvPr/>
              </p:nvCxnSpPr>
              <p:spPr>
                <a:xfrm>
                  <a:off x="6829696" y="2622758"/>
                  <a:ext cx="0" cy="0"/>
                </a:xfrm>
                <a:prstGeom prst="straightConnector1">
                  <a:avLst/>
                </a:prstGeom>
                <a:noFill/>
                <a:ln cap="flat" cmpd="sng" w="9525">
                  <a:solidFill>
                    <a:schemeClr val="dk2"/>
                  </a:solidFill>
                  <a:prstDash val="solid"/>
                  <a:round/>
                  <a:headEnd len="med" w="med" type="none"/>
                  <a:tailEnd len="med" w="med" type="none"/>
                </a:ln>
              </p:spPr>
            </p:cxnSp>
            <p:cxnSp>
              <p:nvCxnSpPr>
                <p:cNvPr id="459" name="Google Shape;459;p30"/>
                <p:cNvCxnSpPr>
                  <a:stCxn id="457" idx="3"/>
                  <a:endCxn id="456" idx="1"/>
                </p:cNvCxnSpPr>
                <p:nvPr/>
              </p:nvCxnSpPr>
              <p:spPr>
                <a:xfrm>
                  <a:off x="6829696" y="2622758"/>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460" name="Google Shape;460;p30"/>
                <p:cNvCxnSpPr>
                  <a:endCxn id="457" idx="3"/>
                </p:cNvCxnSpPr>
                <p:nvPr/>
              </p:nvCxnSpPr>
              <p:spPr>
                <a:xfrm rot="10800000">
                  <a:off x="6829696" y="2622758"/>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461" name="Google Shape;461;p30"/>
              <p:cNvGrpSpPr/>
              <p:nvPr/>
            </p:nvGrpSpPr>
            <p:grpSpPr>
              <a:xfrm>
                <a:off x="7319717" y="2410430"/>
                <a:ext cx="835314" cy="481765"/>
                <a:chOff x="7319717" y="2410430"/>
                <a:chExt cx="835314" cy="481765"/>
              </a:xfrm>
            </p:grpSpPr>
            <p:pic>
              <p:nvPicPr>
                <p:cNvPr id="462" name="Google Shape;462;p30"/>
                <p:cNvPicPr preferRelativeResize="0"/>
                <p:nvPr/>
              </p:nvPicPr>
              <p:blipFill>
                <a:blip r:embed="rId15">
                  <a:alphaModFix/>
                </a:blip>
                <a:stretch>
                  <a:fillRect/>
                </a:stretch>
              </p:blipFill>
              <p:spPr>
                <a:xfrm>
                  <a:off x="7756506" y="2427623"/>
                  <a:ext cx="398524" cy="398524"/>
                </a:xfrm>
                <a:prstGeom prst="rect">
                  <a:avLst/>
                </a:prstGeom>
                <a:noFill/>
                <a:ln>
                  <a:noFill/>
                </a:ln>
              </p:spPr>
            </p:pic>
            <p:pic>
              <p:nvPicPr>
                <p:cNvPr id="463" name="Google Shape;463;p30"/>
                <p:cNvPicPr preferRelativeResize="0"/>
                <p:nvPr/>
              </p:nvPicPr>
              <p:blipFill>
                <a:blip r:embed="rId16">
                  <a:alphaModFix/>
                </a:blip>
                <a:stretch>
                  <a:fillRect/>
                </a:stretch>
              </p:blipFill>
              <p:spPr>
                <a:xfrm>
                  <a:off x="7319717" y="2410430"/>
                  <a:ext cx="398525" cy="415131"/>
                </a:xfrm>
                <a:prstGeom prst="rect">
                  <a:avLst/>
                </a:prstGeom>
                <a:noFill/>
                <a:ln>
                  <a:noFill/>
                </a:ln>
              </p:spPr>
            </p:pic>
            <p:cxnSp>
              <p:nvCxnSpPr>
                <p:cNvPr id="464" name="Google Shape;464;p30"/>
                <p:cNvCxnSpPr>
                  <a:stCxn id="463" idx="3"/>
                  <a:endCxn id="463" idx="3"/>
                </p:cNvCxnSpPr>
                <p:nvPr/>
              </p:nvCxnSpPr>
              <p:spPr>
                <a:xfrm>
                  <a:off x="7718242" y="2617996"/>
                  <a:ext cx="0" cy="0"/>
                </a:xfrm>
                <a:prstGeom prst="straightConnector1">
                  <a:avLst/>
                </a:prstGeom>
                <a:noFill/>
                <a:ln cap="flat" cmpd="sng" w="9525">
                  <a:solidFill>
                    <a:schemeClr val="dk2"/>
                  </a:solidFill>
                  <a:prstDash val="solid"/>
                  <a:round/>
                  <a:headEnd len="med" w="med" type="none"/>
                  <a:tailEnd len="med" w="med" type="none"/>
                </a:ln>
              </p:spPr>
            </p:cxnSp>
            <p:cxnSp>
              <p:nvCxnSpPr>
                <p:cNvPr id="465" name="Google Shape;465;p30"/>
                <p:cNvCxnSpPr>
                  <a:stCxn id="463" idx="3"/>
                  <a:endCxn id="462" idx="1"/>
                </p:cNvCxnSpPr>
                <p:nvPr/>
              </p:nvCxnSpPr>
              <p:spPr>
                <a:xfrm>
                  <a:off x="7718242" y="2617996"/>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466" name="Google Shape;466;p30"/>
                <p:cNvCxnSpPr>
                  <a:endCxn id="463" idx="3"/>
                </p:cNvCxnSpPr>
                <p:nvPr/>
              </p:nvCxnSpPr>
              <p:spPr>
                <a:xfrm rot="10800000">
                  <a:off x="7718242" y="2617996"/>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467" name="Google Shape;467;p30"/>
              <p:cNvGrpSpPr/>
              <p:nvPr/>
            </p:nvGrpSpPr>
            <p:grpSpPr>
              <a:xfrm>
                <a:off x="8193295" y="2410430"/>
                <a:ext cx="835314" cy="481765"/>
                <a:chOff x="8193295" y="2410430"/>
                <a:chExt cx="835314" cy="481765"/>
              </a:xfrm>
            </p:grpSpPr>
            <p:pic>
              <p:nvPicPr>
                <p:cNvPr id="468" name="Google Shape;468;p30"/>
                <p:cNvPicPr preferRelativeResize="0"/>
                <p:nvPr/>
              </p:nvPicPr>
              <p:blipFill>
                <a:blip r:embed="rId15">
                  <a:alphaModFix/>
                </a:blip>
                <a:stretch>
                  <a:fillRect/>
                </a:stretch>
              </p:blipFill>
              <p:spPr>
                <a:xfrm>
                  <a:off x="8630085" y="2427623"/>
                  <a:ext cx="398524" cy="398524"/>
                </a:xfrm>
                <a:prstGeom prst="rect">
                  <a:avLst/>
                </a:prstGeom>
                <a:noFill/>
                <a:ln>
                  <a:noFill/>
                </a:ln>
              </p:spPr>
            </p:pic>
            <p:pic>
              <p:nvPicPr>
                <p:cNvPr id="469" name="Google Shape;469;p30"/>
                <p:cNvPicPr preferRelativeResize="0"/>
                <p:nvPr/>
              </p:nvPicPr>
              <p:blipFill>
                <a:blip r:embed="rId16">
                  <a:alphaModFix/>
                </a:blip>
                <a:stretch>
                  <a:fillRect/>
                </a:stretch>
              </p:blipFill>
              <p:spPr>
                <a:xfrm>
                  <a:off x="8193295" y="2410430"/>
                  <a:ext cx="398525" cy="415131"/>
                </a:xfrm>
                <a:prstGeom prst="rect">
                  <a:avLst/>
                </a:prstGeom>
                <a:noFill/>
                <a:ln>
                  <a:noFill/>
                </a:ln>
              </p:spPr>
            </p:pic>
            <p:cxnSp>
              <p:nvCxnSpPr>
                <p:cNvPr id="470" name="Google Shape;470;p30"/>
                <p:cNvCxnSpPr>
                  <a:stCxn id="469" idx="3"/>
                  <a:endCxn id="469" idx="3"/>
                </p:cNvCxnSpPr>
                <p:nvPr/>
              </p:nvCxnSpPr>
              <p:spPr>
                <a:xfrm>
                  <a:off x="8591821" y="2617996"/>
                  <a:ext cx="0" cy="0"/>
                </a:xfrm>
                <a:prstGeom prst="straightConnector1">
                  <a:avLst/>
                </a:prstGeom>
                <a:noFill/>
                <a:ln cap="flat" cmpd="sng" w="9525">
                  <a:solidFill>
                    <a:schemeClr val="dk2"/>
                  </a:solidFill>
                  <a:prstDash val="solid"/>
                  <a:round/>
                  <a:headEnd len="med" w="med" type="none"/>
                  <a:tailEnd len="med" w="med" type="none"/>
                </a:ln>
              </p:spPr>
            </p:cxnSp>
            <p:cxnSp>
              <p:nvCxnSpPr>
                <p:cNvPr id="471" name="Google Shape;471;p30"/>
                <p:cNvCxnSpPr>
                  <a:stCxn id="469" idx="3"/>
                  <a:endCxn id="468" idx="1"/>
                </p:cNvCxnSpPr>
                <p:nvPr/>
              </p:nvCxnSpPr>
              <p:spPr>
                <a:xfrm>
                  <a:off x="8591821" y="2617996"/>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472" name="Google Shape;472;p30"/>
                <p:cNvCxnSpPr>
                  <a:endCxn id="469" idx="3"/>
                </p:cNvCxnSpPr>
                <p:nvPr/>
              </p:nvCxnSpPr>
              <p:spPr>
                <a:xfrm rot="10800000">
                  <a:off x="8591821" y="2617996"/>
                  <a:ext cx="15300" cy="274200"/>
                </a:xfrm>
                <a:prstGeom prst="straightConnector1">
                  <a:avLst/>
                </a:prstGeom>
                <a:noFill/>
                <a:ln cap="flat" cmpd="sng" w="19050">
                  <a:solidFill>
                    <a:schemeClr val="dk2"/>
                  </a:solidFill>
                  <a:prstDash val="solid"/>
                  <a:round/>
                  <a:headEnd len="med" w="med" type="none"/>
                  <a:tailEnd len="med" w="med" type="none"/>
                </a:ln>
              </p:spPr>
            </p:cxnSp>
          </p:grpSp>
        </p:grpSp>
        <p:grpSp>
          <p:nvGrpSpPr>
            <p:cNvPr id="473" name="Google Shape;473;p30"/>
            <p:cNvGrpSpPr/>
            <p:nvPr/>
          </p:nvGrpSpPr>
          <p:grpSpPr>
            <a:xfrm>
              <a:off x="5490985" y="2019751"/>
              <a:ext cx="3633040" cy="385223"/>
              <a:chOff x="1874138" y="2390020"/>
              <a:chExt cx="7154471" cy="506939"/>
            </a:xfrm>
          </p:grpSpPr>
          <p:grpSp>
            <p:nvGrpSpPr>
              <p:cNvPr id="474" name="Google Shape;474;p30"/>
              <p:cNvGrpSpPr/>
              <p:nvPr/>
            </p:nvGrpSpPr>
            <p:grpSpPr>
              <a:xfrm>
                <a:off x="1874138" y="2390020"/>
                <a:ext cx="835314" cy="481765"/>
                <a:chOff x="1874138" y="2390020"/>
                <a:chExt cx="835314" cy="481765"/>
              </a:xfrm>
            </p:grpSpPr>
            <p:pic>
              <p:nvPicPr>
                <p:cNvPr id="475" name="Google Shape;475;p30"/>
                <p:cNvPicPr preferRelativeResize="0"/>
                <p:nvPr/>
              </p:nvPicPr>
              <p:blipFill>
                <a:blip r:embed="rId15">
                  <a:alphaModFix/>
                </a:blip>
                <a:stretch>
                  <a:fillRect/>
                </a:stretch>
              </p:blipFill>
              <p:spPr>
                <a:xfrm>
                  <a:off x="2310928" y="2407212"/>
                  <a:ext cx="398524" cy="398524"/>
                </a:xfrm>
                <a:prstGeom prst="rect">
                  <a:avLst/>
                </a:prstGeom>
                <a:noFill/>
                <a:ln>
                  <a:noFill/>
                </a:ln>
              </p:spPr>
            </p:pic>
            <p:pic>
              <p:nvPicPr>
                <p:cNvPr id="476" name="Google Shape;476;p30"/>
                <p:cNvPicPr preferRelativeResize="0"/>
                <p:nvPr/>
              </p:nvPicPr>
              <p:blipFill>
                <a:blip r:embed="rId16">
                  <a:alphaModFix/>
                </a:blip>
                <a:stretch>
                  <a:fillRect/>
                </a:stretch>
              </p:blipFill>
              <p:spPr>
                <a:xfrm>
                  <a:off x="1874138" y="2390020"/>
                  <a:ext cx="398525" cy="415131"/>
                </a:xfrm>
                <a:prstGeom prst="rect">
                  <a:avLst/>
                </a:prstGeom>
                <a:noFill/>
                <a:ln>
                  <a:noFill/>
                </a:ln>
              </p:spPr>
            </p:pic>
            <p:cxnSp>
              <p:nvCxnSpPr>
                <p:cNvPr id="477" name="Google Shape;477;p30"/>
                <p:cNvCxnSpPr>
                  <a:stCxn id="476" idx="3"/>
                  <a:endCxn id="476" idx="3"/>
                </p:cNvCxnSpPr>
                <p:nvPr/>
              </p:nvCxnSpPr>
              <p:spPr>
                <a:xfrm>
                  <a:off x="2272664" y="2597585"/>
                  <a:ext cx="0" cy="0"/>
                </a:xfrm>
                <a:prstGeom prst="straightConnector1">
                  <a:avLst/>
                </a:prstGeom>
                <a:noFill/>
                <a:ln cap="flat" cmpd="sng" w="9525">
                  <a:solidFill>
                    <a:schemeClr val="dk2"/>
                  </a:solidFill>
                  <a:prstDash val="solid"/>
                  <a:round/>
                  <a:headEnd len="med" w="med" type="none"/>
                  <a:tailEnd len="med" w="med" type="none"/>
                </a:ln>
              </p:spPr>
            </p:cxnSp>
            <p:cxnSp>
              <p:nvCxnSpPr>
                <p:cNvPr id="478" name="Google Shape;478;p30"/>
                <p:cNvCxnSpPr>
                  <a:stCxn id="476" idx="3"/>
                  <a:endCxn id="475" idx="1"/>
                </p:cNvCxnSpPr>
                <p:nvPr/>
              </p:nvCxnSpPr>
              <p:spPr>
                <a:xfrm>
                  <a:off x="2272664" y="2597585"/>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479" name="Google Shape;479;p30"/>
                <p:cNvCxnSpPr>
                  <a:endCxn id="476" idx="3"/>
                </p:cNvCxnSpPr>
                <p:nvPr/>
              </p:nvCxnSpPr>
              <p:spPr>
                <a:xfrm rot="10800000">
                  <a:off x="2272664" y="2597585"/>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480" name="Google Shape;480;p30"/>
              <p:cNvGrpSpPr/>
              <p:nvPr/>
            </p:nvGrpSpPr>
            <p:grpSpPr>
              <a:xfrm>
                <a:off x="2747717" y="2390020"/>
                <a:ext cx="835314" cy="481765"/>
                <a:chOff x="2747717" y="2390020"/>
                <a:chExt cx="835314" cy="481765"/>
              </a:xfrm>
            </p:grpSpPr>
            <p:pic>
              <p:nvPicPr>
                <p:cNvPr id="481" name="Google Shape;481;p30"/>
                <p:cNvPicPr preferRelativeResize="0"/>
                <p:nvPr/>
              </p:nvPicPr>
              <p:blipFill>
                <a:blip r:embed="rId15">
                  <a:alphaModFix/>
                </a:blip>
                <a:stretch>
                  <a:fillRect/>
                </a:stretch>
              </p:blipFill>
              <p:spPr>
                <a:xfrm>
                  <a:off x="3184506" y="2407212"/>
                  <a:ext cx="398525" cy="398524"/>
                </a:xfrm>
                <a:prstGeom prst="rect">
                  <a:avLst/>
                </a:prstGeom>
                <a:noFill/>
                <a:ln>
                  <a:noFill/>
                </a:ln>
              </p:spPr>
            </p:pic>
            <p:pic>
              <p:nvPicPr>
                <p:cNvPr id="482" name="Google Shape;482;p30"/>
                <p:cNvPicPr preferRelativeResize="0"/>
                <p:nvPr/>
              </p:nvPicPr>
              <p:blipFill>
                <a:blip r:embed="rId16">
                  <a:alphaModFix/>
                </a:blip>
                <a:stretch>
                  <a:fillRect/>
                </a:stretch>
              </p:blipFill>
              <p:spPr>
                <a:xfrm>
                  <a:off x="2747717" y="2390020"/>
                  <a:ext cx="398525" cy="415131"/>
                </a:xfrm>
                <a:prstGeom prst="rect">
                  <a:avLst/>
                </a:prstGeom>
                <a:noFill/>
                <a:ln>
                  <a:noFill/>
                </a:ln>
              </p:spPr>
            </p:pic>
            <p:cxnSp>
              <p:nvCxnSpPr>
                <p:cNvPr id="483" name="Google Shape;483;p30"/>
                <p:cNvCxnSpPr>
                  <a:stCxn id="482" idx="3"/>
                  <a:endCxn id="482" idx="3"/>
                </p:cNvCxnSpPr>
                <p:nvPr/>
              </p:nvCxnSpPr>
              <p:spPr>
                <a:xfrm>
                  <a:off x="3146242" y="2597585"/>
                  <a:ext cx="0" cy="0"/>
                </a:xfrm>
                <a:prstGeom prst="straightConnector1">
                  <a:avLst/>
                </a:prstGeom>
                <a:noFill/>
                <a:ln cap="flat" cmpd="sng" w="9525">
                  <a:solidFill>
                    <a:schemeClr val="dk2"/>
                  </a:solidFill>
                  <a:prstDash val="solid"/>
                  <a:round/>
                  <a:headEnd len="med" w="med" type="none"/>
                  <a:tailEnd len="med" w="med" type="none"/>
                </a:ln>
              </p:spPr>
            </p:cxnSp>
            <p:cxnSp>
              <p:nvCxnSpPr>
                <p:cNvPr id="484" name="Google Shape;484;p30"/>
                <p:cNvCxnSpPr>
                  <a:stCxn id="482" idx="3"/>
                  <a:endCxn id="481" idx="1"/>
                </p:cNvCxnSpPr>
                <p:nvPr/>
              </p:nvCxnSpPr>
              <p:spPr>
                <a:xfrm>
                  <a:off x="3146242" y="2597585"/>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485" name="Google Shape;485;p30"/>
                <p:cNvCxnSpPr>
                  <a:endCxn id="482" idx="3"/>
                </p:cNvCxnSpPr>
                <p:nvPr/>
              </p:nvCxnSpPr>
              <p:spPr>
                <a:xfrm rot="10800000">
                  <a:off x="3146242" y="2597585"/>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486" name="Google Shape;486;p30"/>
              <p:cNvGrpSpPr/>
              <p:nvPr/>
            </p:nvGrpSpPr>
            <p:grpSpPr>
              <a:xfrm>
                <a:off x="3804311" y="2410430"/>
                <a:ext cx="835314" cy="481765"/>
                <a:chOff x="3804311" y="2410430"/>
                <a:chExt cx="835314" cy="481765"/>
              </a:xfrm>
            </p:grpSpPr>
            <p:pic>
              <p:nvPicPr>
                <p:cNvPr id="487" name="Google Shape;487;p30"/>
                <p:cNvPicPr preferRelativeResize="0"/>
                <p:nvPr/>
              </p:nvPicPr>
              <p:blipFill>
                <a:blip r:embed="rId15">
                  <a:alphaModFix/>
                </a:blip>
                <a:stretch>
                  <a:fillRect/>
                </a:stretch>
              </p:blipFill>
              <p:spPr>
                <a:xfrm>
                  <a:off x="4241101" y="2427623"/>
                  <a:ext cx="398525" cy="398524"/>
                </a:xfrm>
                <a:prstGeom prst="rect">
                  <a:avLst/>
                </a:prstGeom>
                <a:noFill/>
                <a:ln>
                  <a:noFill/>
                </a:ln>
              </p:spPr>
            </p:pic>
            <p:pic>
              <p:nvPicPr>
                <p:cNvPr id="488" name="Google Shape;488;p30"/>
                <p:cNvPicPr preferRelativeResize="0"/>
                <p:nvPr/>
              </p:nvPicPr>
              <p:blipFill>
                <a:blip r:embed="rId16">
                  <a:alphaModFix/>
                </a:blip>
                <a:stretch>
                  <a:fillRect/>
                </a:stretch>
              </p:blipFill>
              <p:spPr>
                <a:xfrm>
                  <a:off x="3804311" y="2410430"/>
                  <a:ext cx="398525" cy="415131"/>
                </a:xfrm>
                <a:prstGeom prst="rect">
                  <a:avLst/>
                </a:prstGeom>
                <a:noFill/>
                <a:ln>
                  <a:noFill/>
                </a:ln>
              </p:spPr>
            </p:pic>
            <p:cxnSp>
              <p:nvCxnSpPr>
                <p:cNvPr id="489" name="Google Shape;489;p30"/>
                <p:cNvCxnSpPr>
                  <a:stCxn id="488" idx="3"/>
                  <a:endCxn id="488" idx="3"/>
                </p:cNvCxnSpPr>
                <p:nvPr/>
              </p:nvCxnSpPr>
              <p:spPr>
                <a:xfrm>
                  <a:off x="4202837" y="2617996"/>
                  <a:ext cx="0" cy="0"/>
                </a:xfrm>
                <a:prstGeom prst="straightConnector1">
                  <a:avLst/>
                </a:prstGeom>
                <a:noFill/>
                <a:ln cap="flat" cmpd="sng" w="9525">
                  <a:solidFill>
                    <a:schemeClr val="dk2"/>
                  </a:solidFill>
                  <a:prstDash val="solid"/>
                  <a:round/>
                  <a:headEnd len="med" w="med" type="none"/>
                  <a:tailEnd len="med" w="med" type="none"/>
                </a:ln>
              </p:spPr>
            </p:cxnSp>
            <p:cxnSp>
              <p:nvCxnSpPr>
                <p:cNvPr id="490" name="Google Shape;490;p30"/>
                <p:cNvCxnSpPr>
                  <a:stCxn id="488" idx="3"/>
                  <a:endCxn id="487" idx="1"/>
                </p:cNvCxnSpPr>
                <p:nvPr/>
              </p:nvCxnSpPr>
              <p:spPr>
                <a:xfrm>
                  <a:off x="4202837" y="2617996"/>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491" name="Google Shape;491;p30"/>
                <p:cNvCxnSpPr>
                  <a:endCxn id="488" idx="3"/>
                </p:cNvCxnSpPr>
                <p:nvPr/>
              </p:nvCxnSpPr>
              <p:spPr>
                <a:xfrm rot="10800000">
                  <a:off x="4202837" y="2617996"/>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492" name="Google Shape;492;p30"/>
              <p:cNvGrpSpPr/>
              <p:nvPr/>
            </p:nvGrpSpPr>
            <p:grpSpPr>
              <a:xfrm>
                <a:off x="4677890" y="2410430"/>
                <a:ext cx="835314" cy="481765"/>
                <a:chOff x="4677890" y="2410430"/>
                <a:chExt cx="835314" cy="481765"/>
              </a:xfrm>
            </p:grpSpPr>
            <p:pic>
              <p:nvPicPr>
                <p:cNvPr id="493" name="Google Shape;493;p30"/>
                <p:cNvPicPr preferRelativeResize="0"/>
                <p:nvPr/>
              </p:nvPicPr>
              <p:blipFill>
                <a:blip r:embed="rId15">
                  <a:alphaModFix/>
                </a:blip>
                <a:stretch>
                  <a:fillRect/>
                </a:stretch>
              </p:blipFill>
              <p:spPr>
                <a:xfrm>
                  <a:off x="5114679" y="2427623"/>
                  <a:ext cx="398525" cy="398524"/>
                </a:xfrm>
                <a:prstGeom prst="rect">
                  <a:avLst/>
                </a:prstGeom>
                <a:noFill/>
                <a:ln>
                  <a:noFill/>
                </a:ln>
              </p:spPr>
            </p:pic>
            <p:pic>
              <p:nvPicPr>
                <p:cNvPr id="494" name="Google Shape;494;p30"/>
                <p:cNvPicPr preferRelativeResize="0"/>
                <p:nvPr/>
              </p:nvPicPr>
              <p:blipFill>
                <a:blip r:embed="rId16">
                  <a:alphaModFix/>
                </a:blip>
                <a:stretch>
                  <a:fillRect/>
                </a:stretch>
              </p:blipFill>
              <p:spPr>
                <a:xfrm>
                  <a:off x="4677890" y="2410430"/>
                  <a:ext cx="398525" cy="415131"/>
                </a:xfrm>
                <a:prstGeom prst="rect">
                  <a:avLst/>
                </a:prstGeom>
                <a:noFill/>
                <a:ln>
                  <a:noFill/>
                </a:ln>
              </p:spPr>
            </p:pic>
            <p:cxnSp>
              <p:nvCxnSpPr>
                <p:cNvPr id="495" name="Google Shape;495;p30"/>
                <p:cNvCxnSpPr>
                  <a:stCxn id="494" idx="3"/>
                  <a:endCxn id="494" idx="3"/>
                </p:cNvCxnSpPr>
                <p:nvPr/>
              </p:nvCxnSpPr>
              <p:spPr>
                <a:xfrm>
                  <a:off x="5076415" y="2617996"/>
                  <a:ext cx="0" cy="0"/>
                </a:xfrm>
                <a:prstGeom prst="straightConnector1">
                  <a:avLst/>
                </a:prstGeom>
                <a:noFill/>
                <a:ln cap="flat" cmpd="sng" w="9525">
                  <a:solidFill>
                    <a:schemeClr val="dk2"/>
                  </a:solidFill>
                  <a:prstDash val="solid"/>
                  <a:round/>
                  <a:headEnd len="med" w="med" type="none"/>
                  <a:tailEnd len="med" w="med" type="none"/>
                </a:ln>
              </p:spPr>
            </p:cxnSp>
            <p:cxnSp>
              <p:nvCxnSpPr>
                <p:cNvPr id="496" name="Google Shape;496;p30"/>
                <p:cNvCxnSpPr>
                  <a:stCxn id="494" idx="3"/>
                  <a:endCxn id="493" idx="1"/>
                </p:cNvCxnSpPr>
                <p:nvPr/>
              </p:nvCxnSpPr>
              <p:spPr>
                <a:xfrm>
                  <a:off x="5076415" y="2617996"/>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497" name="Google Shape;497;p30"/>
                <p:cNvCxnSpPr>
                  <a:endCxn id="494" idx="3"/>
                </p:cNvCxnSpPr>
                <p:nvPr/>
              </p:nvCxnSpPr>
              <p:spPr>
                <a:xfrm rot="10800000">
                  <a:off x="5076415" y="2617996"/>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498" name="Google Shape;498;p30"/>
              <p:cNvGrpSpPr/>
              <p:nvPr/>
            </p:nvGrpSpPr>
            <p:grpSpPr>
              <a:xfrm>
                <a:off x="5557592" y="2415193"/>
                <a:ext cx="835314" cy="481765"/>
                <a:chOff x="5557592" y="2415193"/>
                <a:chExt cx="835314" cy="481765"/>
              </a:xfrm>
            </p:grpSpPr>
            <p:pic>
              <p:nvPicPr>
                <p:cNvPr id="499" name="Google Shape;499;p30"/>
                <p:cNvPicPr preferRelativeResize="0"/>
                <p:nvPr/>
              </p:nvPicPr>
              <p:blipFill>
                <a:blip r:embed="rId15">
                  <a:alphaModFix/>
                </a:blip>
                <a:stretch>
                  <a:fillRect/>
                </a:stretch>
              </p:blipFill>
              <p:spPr>
                <a:xfrm>
                  <a:off x="5994381" y="2432386"/>
                  <a:ext cx="398525" cy="398524"/>
                </a:xfrm>
                <a:prstGeom prst="rect">
                  <a:avLst/>
                </a:prstGeom>
                <a:noFill/>
                <a:ln>
                  <a:noFill/>
                </a:ln>
              </p:spPr>
            </p:pic>
            <p:pic>
              <p:nvPicPr>
                <p:cNvPr id="500" name="Google Shape;500;p30"/>
                <p:cNvPicPr preferRelativeResize="0"/>
                <p:nvPr/>
              </p:nvPicPr>
              <p:blipFill>
                <a:blip r:embed="rId16">
                  <a:alphaModFix/>
                </a:blip>
                <a:stretch>
                  <a:fillRect/>
                </a:stretch>
              </p:blipFill>
              <p:spPr>
                <a:xfrm>
                  <a:off x="5557592" y="2415193"/>
                  <a:ext cx="398525" cy="415131"/>
                </a:xfrm>
                <a:prstGeom prst="rect">
                  <a:avLst/>
                </a:prstGeom>
                <a:noFill/>
                <a:ln>
                  <a:noFill/>
                </a:ln>
              </p:spPr>
            </p:pic>
            <p:cxnSp>
              <p:nvCxnSpPr>
                <p:cNvPr id="501" name="Google Shape;501;p30"/>
                <p:cNvCxnSpPr>
                  <a:stCxn id="500" idx="3"/>
                  <a:endCxn id="500" idx="3"/>
                </p:cNvCxnSpPr>
                <p:nvPr/>
              </p:nvCxnSpPr>
              <p:spPr>
                <a:xfrm>
                  <a:off x="5956117" y="2622758"/>
                  <a:ext cx="0" cy="0"/>
                </a:xfrm>
                <a:prstGeom prst="straightConnector1">
                  <a:avLst/>
                </a:prstGeom>
                <a:noFill/>
                <a:ln cap="flat" cmpd="sng" w="9525">
                  <a:solidFill>
                    <a:schemeClr val="dk2"/>
                  </a:solidFill>
                  <a:prstDash val="solid"/>
                  <a:round/>
                  <a:headEnd len="med" w="med" type="none"/>
                  <a:tailEnd len="med" w="med" type="none"/>
                </a:ln>
              </p:spPr>
            </p:cxnSp>
            <p:cxnSp>
              <p:nvCxnSpPr>
                <p:cNvPr id="502" name="Google Shape;502;p30"/>
                <p:cNvCxnSpPr>
                  <a:stCxn id="500" idx="3"/>
                  <a:endCxn id="499" idx="1"/>
                </p:cNvCxnSpPr>
                <p:nvPr/>
              </p:nvCxnSpPr>
              <p:spPr>
                <a:xfrm>
                  <a:off x="5956117" y="2622758"/>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503" name="Google Shape;503;p30"/>
                <p:cNvCxnSpPr>
                  <a:endCxn id="500" idx="3"/>
                </p:cNvCxnSpPr>
                <p:nvPr/>
              </p:nvCxnSpPr>
              <p:spPr>
                <a:xfrm rot="10800000">
                  <a:off x="5956117" y="2622758"/>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504" name="Google Shape;504;p30"/>
              <p:cNvGrpSpPr/>
              <p:nvPr/>
            </p:nvGrpSpPr>
            <p:grpSpPr>
              <a:xfrm>
                <a:off x="6431170" y="2415193"/>
                <a:ext cx="835314" cy="481765"/>
                <a:chOff x="6431170" y="2415193"/>
                <a:chExt cx="835314" cy="481765"/>
              </a:xfrm>
            </p:grpSpPr>
            <p:pic>
              <p:nvPicPr>
                <p:cNvPr id="505" name="Google Shape;505;p30"/>
                <p:cNvPicPr preferRelativeResize="0"/>
                <p:nvPr/>
              </p:nvPicPr>
              <p:blipFill>
                <a:blip r:embed="rId15">
                  <a:alphaModFix/>
                </a:blip>
                <a:stretch>
                  <a:fillRect/>
                </a:stretch>
              </p:blipFill>
              <p:spPr>
                <a:xfrm>
                  <a:off x="6867960" y="2432386"/>
                  <a:ext cx="398524" cy="398524"/>
                </a:xfrm>
                <a:prstGeom prst="rect">
                  <a:avLst/>
                </a:prstGeom>
                <a:noFill/>
                <a:ln>
                  <a:noFill/>
                </a:ln>
              </p:spPr>
            </p:pic>
            <p:pic>
              <p:nvPicPr>
                <p:cNvPr id="506" name="Google Shape;506;p30"/>
                <p:cNvPicPr preferRelativeResize="0"/>
                <p:nvPr/>
              </p:nvPicPr>
              <p:blipFill>
                <a:blip r:embed="rId16">
                  <a:alphaModFix/>
                </a:blip>
                <a:stretch>
                  <a:fillRect/>
                </a:stretch>
              </p:blipFill>
              <p:spPr>
                <a:xfrm>
                  <a:off x="6431170" y="2415193"/>
                  <a:ext cx="398525" cy="415131"/>
                </a:xfrm>
                <a:prstGeom prst="rect">
                  <a:avLst/>
                </a:prstGeom>
                <a:noFill/>
                <a:ln>
                  <a:noFill/>
                </a:ln>
              </p:spPr>
            </p:pic>
            <p:cxnSp>
              <p:nvCxnSpPr>
                <p:cNvPr id="507" name="Google Shape;507;p30"/>
                <p:cNvCxnSpPr>
                  <a:stCxn id="506" idx="3"/>
                  <a:endCxn id="506" idx="3"/>
                </p:cNvCxnSpPr>
                <p:nvPr/>
              </p:nvCxnSpPr>
              <p:spPr>
                <a:xfrm>
                  <a:off x="6829696" y="2622758"/>
                  <a:ext cx="0" cy="0"/>
                </a:xfrm>
                <a:prstGeom prst="straightConnector1">
                  <a:avLst/>
                </a:prstGeom>
                <a:noFill/>
                <a:ln cap="flat" cmpd="sng" w="9525">
                  <a:solidFill>
                    <a:schemeClr val="dk2"/>
                  </a:solidFill>
                  <a:prstDash val="solid"/>
                  <a:round/>
                  <a:headEnd len="med" w="med" type="none"/>
                  <a:tailEnd len="med" w="med" type="none"/>
                </a:ln>
              </p:spPr>
            </p:cxnSp>
            <p:cxnSp>
              <p:nvCxnSpPr>
                <p:cNvPr id="508" name="Google Shape;508;p30"/>
                <p:cNvCxnSpPr>
                  <a:stCxn id="506" idx="3"/>
                  <a:endCxn id="505" idx="1"/>
                </p:cNvCxnSpPr>
                <p:nvPr/>
              </p:nvCxnSpPr>
              <p:spPr>
                <a:xfrm>
                  <a:off x="6829696" y="2622758"/>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509" name="Google Shape;509;p30"/>
                <p:cNvCxnSpPr>
                  <a:endCxn id="506" idx="3"/>
                </p:cNvCxnSpPr>
                <p:nvPr/>
              </p:nvCxnSpPr>
              <p:spPr>
                <a:xfrm rot="10800000">
                  <a:off x="6829696" y="2622758"/>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510" name="Google Shape;510;p30"/>
              <p:cNvGrpSpPr/>
              <p:nvPr/>
            </p:nvGrpSpPr>
            <p:grpSpPr>
              <a:xfrm>
                <a:off x="7319717" y="2410430"/>
                <a:ext cx="835314" cy="481765"/>
                <a:chOff x="7319717" y="2410430"/>
                <a:chExt cx="835314" cy="481765"/>
              </a:xfrm>
            </p:grpSpPr>
            <p:pic>
              <p:nvPicPr>
                <p:cNvPr id="511" name="Google Shape;511;p30"/>
                <p:cNvPicPr preferRelativeResize="0"/>
                <p:nvPr/>
              </p:nvPicPr>
              <p:blipFill>
                <a:blip r:embed="rId15">
                  <a:alphaModFix/>
                </a:blip>
                <a:stretch>
                  <a:fillRect/>
                </a:stretch>
              </p:blipFill>
              <p:spPr>
                <a:xfrm>
                  <a:off x="7756506" y="2427623"/>
                  <a:ext cx="398524" cy="398524"/>
                </a:xfrm>
                <a:prstGeom prst="rect">
                  <a:avLst/>
                </a:prstGeom>
                <a:noFill/>
                <a:ln>
                  <a:noFill/>
                </a:ln>
              </p:spPr>
            </p:pic>
            <p:pic>
              <p:nvPicPr>
                <p:cNvPr id="512" name="Google Shape;512;p30"/>
                <p:cNvPicPr preferRelativeResize="0"/>
                <p:nvPr/>
              </p:nvPicPr>
              <p:blipFill>
                <a:blip r:embed="rId16">
                  <a:alphaModFix/>
                </a:blip>
                <a:stretch>
                  <a:fillRect/>
                </a:stretch>
              </p:blipFill>
              <p:spPr>
                <a:xfrm>
                  <a:off x="7319717" y="2410430"/>
                  <a:ext cx="398525" cy="415131"/>
                </a:xfrm>
                <a:prstGeom prst="rect">
                  <a:avLst/>
                </a:prstGeom>
                <a:noFill/>
                <a:ln>
                  <a:noFill/>
                </a:ln>
              </p:spPr>
            </p:pic>
            <p:cxnSp>
              <p:nvCxnSpPr>
                <p:cNvPr id="513" name="Google Shape;513;p30"/>
                <p:cNvCxnSpPr>
                  <a:stCxn id="512" idx="3"/>
                  <a:endCxn id="512" idx="3"/>
                </p:cNvCxnSpPr>
                <p:nvPr/>
              </p:nvCxnSpPr>
              <p:spPr>
                <a:xfrm>
                  <a:off x="7718242" y="2617996"/>
                  <a:ext cx="0" cy="0"/>
                </a:xfrm>
                <a:prstGeom prst="straightConnector1">
                  <a:avLst/>
                </a:prstGeom>
                <a:noFill/>
                <a:ln cap="flat" cmpd="sng" w="9525">
                  <a:solidFill>
                    <a:schemeClr val="dk2"/>
                  </a:solidFill>
                  <a:prstDash val="solid"/>
                  <a:round/>
                  <a:headEnd len="med" w="med" type="none"/>
                  <a:tailEnd len="med" w="med" type="none"/>
                </a:ln>
              </p:spPr>
            </p:cxnSp>
            <p:cxnSp>
              <p:nvCxnSpPr>
                <p:cNvPr id="514" name="Google Shape;514;p30"/>
                <p:cNvCxnSpPr>
                  <a:stCxn id="512" idx="3"/>
                  <a:endCxn id="511" idx="1"/>
                </p:cNvCxnSpPr>
                <p:nvPr/>
              </p:nvCxnSpPr>
              <p:spPr>
                <a:xfrm>
                  <a:off x="7718242" y="2617996"/>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515" name="Google Shape;515;p30"/>
                <p:cNvCxnSpPr>
                  <a:endCxn id="512" idx="3"/>
                </p:cNvCxnSpPr>
                <p:nvPr/>
              </p:nvCxnSpPr>
              <p:spPr>
                <a:xfrm rot="10800000">
                  <a:off x="7718242" y="2617996"/>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516" name="Google Shape;516;p30"/>
              <p:cNvGrpSpPr/>
              <p:nvPr/>
            </p:nvGrpSpPr>
            <p:grpSpPr>
              <a:xfrm>
                <a:off x="8193295" y="2410430"/>
                <a:ext cx="835314" cy="481765"/>
                <a:chOff x="8193295" y="2410430"/>
                <a:chExt cx="835314" cy="481765"/>
              </a:xfrm>
            </p:grpSpPr>
            <p:pic>
              <p:nvPicPr>
                <p:cNvPr id="517" name="Google Shape;517;p30"/>
                <p:cNvPicPr preferRelativeResize="0"/>
                <p:nvPr/>
              </p:nvPicPr>
              <p:blipFill>
                <a:blip r:embed="rId15">
                  <a:alphaModFix/>
                </a:blip>
                <a:stretch>
                  <a:fillRect/>
                </a:stretch>
              </p:blipFill>
              <p:spPr>
                <a:xfrm>
                  <a:off x="8630085" y="2427623"/>
                  <a:ext cx="398524" cy="398524"/>
                </a:xfrm>
                <a:prstGeom prst="rect">
                  <a:avLst/>
                </a:prstGeom>
                <a:noFill/>
                <a:ln>
                  <a:noFill/>
                </a:ln>
              </p:spPr>
            </p:pic>
            <p:pic>
              <p:nvPicPr>
                <p:cNvPr id="518" name="Google Shape;518;p30"/>
                <p:cNvPicPr preferRelativeResize="0"/>
                <p:nvPr/>
              </p:nvPicPr>
              <p:blipFill>
                <a:blip r:embed="rId16">
                  <a:alphaModFix/>
                </a:blip>
                <a:stretch>
                  <a:fillRect/>
                </a:stretch>
              </p:blipFill>
              <p:spPr>
                <a:xfrm>
                  <a:off x="8193295" y="2410430"/>
                  <a:ext cx="398525" cy="415131"/>
                </a:xfrm>
                <a:prstGeom prst="rect">
                  <a:avLst/>
                </a:prstGeom>
                <a:noFill/>
                <a:ln>
                  <a:noFill/>
                </a:ln>
              </p:spPr>
            </p:pic>
            <p:cxnSp>
              <p:nvCxnSpPr>
                <p:cNvPr id="519" name="Google Shape;519;p30"/>
                <p:cNvCxnSpPr>
                  <a:stCxn id="518" idx="3"/>
                  <a:endCxn id="518" idx="3"/>
                </p:cNvCxnSpPr>
                <p:nvPr/>
              </p:nvCxnSpPr>
              <p:spPr>
                <a:xfrm>
                  <a:off x="8591821" y="2617996"/>
                  <a:ext cx="0" cy="0"/>
                </a:xfrm>
                <a:prstGeom prst="straightConnector1">
                  <a:avLst/>
                </a:prstGeom>
                <a:noFill/>
                <a:ln cap="flat" cmpd="sng" w="9525">
                  <a:solidFill>
                    <a:schemeClr val="dk2"/>
                  </a:solidFill>
                  <a:prstDash val="solid"/>
                  <a:round/>
                  <a:headEnd len="med" w="med" type="none"/>
                  <a:tailEnd len="med" w="med" type="none"/>
                </a:ln>
              </p:spPr>
            </p:cxnSp>
            <p:cxnSp>
              <p:nvCxnSpPr>
                <p:cNvPr id="520" name="Google Shape;520;p30"/>
                <p:cNvCxnSpPr>
                  <a:stCxn id="518" idx="3"/>
                  <a:endCxn id="517" idx="1"/>
                </p:cNvCxnSpPr>
                <p:nvPr/>
              </p:nvCxnSpPr>
              <p:spPr>
                <a:xfrm>
                  <a:off x="8591821" y="2617996"/>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521" name="Google Shape;521;p30"/>
                <p:cNvCxnSpPr>
                  <a:endCxn id="518" idx="3"/>
                </p:cNvCxnSpPr>
                <p:nvPr/>
              </p:nvCxnSpPr>
              <p:spPr>
                <a:xfrm rot="10800000">
                  <a:off x="8591821" y="2617996"/>
                  <a:ext cx="15300" cy="274200"/>
                </a:xfrm>
                <a:prstGeom prst="straightConnector1">
                  <a:avLst/>
                </a:prstGeom>
                <a:noFill/>
                <a:ln cap="flat" cmpd="sng" w="19050">
                  <a:solidFill>
                    <a:schemeClr val="dk2"/>
                  </a:solidFill>
                  <a:prstDash val="solid"/>
                  <a:round/>
                  <a:headEnd len="med" w="med" type="none"/>
                  <a:tailEnd len="med" w="med" type="none"/>
                </a:ln>
              </p:spPr>
            </p:cxnSp>
          </p:grpSp>
        </p:grpSp>
      </p:grpSp>
      <p:grpSp>
        <p:nvGrpSpPr>
          <p:cNvPr id="522" name="Google Shape;522;p30"/>
          <p:cNvGrpSpPr/>
          <p:nvPr/>
        </p:nvGrpSpPr>
        <p:grpSpPr>
          <a:xfrm>
            <a:off x="604825" y="3816322"/>
            <a:ext cx="6768929" cy="560423"/>
            <a:chOff x="604825" y="3816322"/>
            <a:chExt cx="6768929" cy="560423"/>
          </a:xfrm>
        </p:grpSpPr>
        <p:cxnSp>
          <p:nvCxnSpPr>
            <p:cNvPr id="523" name="Google Shape;523;p30"/>
            <p:cNvCxnSpPr/>
            <p:nvPr/>
          </p:nvCxnSpPr>
          <p:spPr>
            <a:xfrm>
              <a:off x="604825" y="4061061"/>
              <a:ext cx="1289700" cy="11400"/>
            </a:xfrm>
            <a:prstGeom prst="straightConnector1">
              <a:avLst/>
            </a:prstGeom>
            <a:noFill/>
            <a:ln cap="flat" cmpd="sng" w="28575">
              <a:solidFill>
                <a:schemeClr val="dk2"/>
              </a:solidFill>
              <a:prstDash val="solid"/>
              <a:round/>
              <a:headEnd len="med" w="med" type="none"/>
              <a:tailEnd len="med" w="med" type="triangle"/>
            </a:ln>
          </p:spPr>
        </p:cxnSp>
        <p:grpSp>
          <p:nvGrpSpPr>
            <p:cNvPr id="524" name="Google Shape;524;p30"/>
            <p:cNvGrpSpPr/>
            <p:nvPr/>
          </p:nvGrpSpPr>
          <p:grpSpPr>
            <a:xfrm>
              <a:off x="3645537" y="3816322"/>
              <a:ext cx="3728216" cy="560423"/>
              <a:chOff x="3645537" y="3816322"/>
              <a:chExt cx="3728216" cy="560423"/>
            </a:xfrm>
          </p:grpSpPr>
          <p:pic>
            <p:nvPicPr>
              <p:cNvPr id="355" name="Google Shape;355;p30"/>
              <p:cNvPicPr preferRelativeResize="0"/>
              <p:nvPr/>
            </p:nvPicPr>
            <p:blipFill>
              <a:blip r:embed="rId17">
                <a:alphaModFix/>
              </a:blip>
              <a:stretch>
                <a:fillRect/>
              </a:stretch>
            </p:blipFill>
            <p:spPr>
              <a:xfrm>
                <a:off x="6925204" y="3868650"/>
                <a:ext cx="448550" cy="448550"/>
              </a:xfrm>
              <a:prstGeom prst="rect">
                <a:avLst/>
              </a:prstGeom>
              <a:noFill/>
              <a:ln>
                <a:noFill/>
              </a:ln>
            </p:spPr>
          </p:pic>
          <p:pic>
            <p:nvPicPr>
              <p:cNvPr id="352" name="Google Shape;352;p30"/>
              <p:cNvPicPr preferRelativeResize="0"/>
              <p:nvPr/>
            </p:nvPicPr>
            <p:blipFill>
              <a:blip r:embed="rId18">
                <a:alphaModFix/>
              </a:blip>
              <a:stretch>
                <a:fillRect/>
              </a:stretch>
            </p:blipFill>
            <p:spPr>
              <a:xfrm>
                <a:off x="3645537" y="3816322"/>
                <a:ext cx="448550" cy="500866"/>
              </a:xfrm>
              <a:prstGeom prst="rect">
                <a:avLst/>
              </a:prstGeom>
              <a:noFill/>
              <a:ln>
                <a:noFill/>
              </a:ln>
            </p:spPr>
          </p:pic>
          <p:cxnSp>
            <p:nvCxnSpPr>
              <p:cNvPr id="525" name="Google Shape;525;p30"/>
              <p:cNvCxnSpPr>
                <a:stCxn id="352" idx="3"/>
                <a:endCxn id="355" idx="1"/>
              </p:cNvCxnSpPr>
              <p:nvPr/>
            </p:nvCxnSpPr>
            <p:spPr>
              <a:xfrm>
                <a:off x="4094087" y="4066755"/>
                <a:ext cx="2831100" cy="26100"/>
              </a:xfrm>
              <a:prstGeom prst="straightConnector1">
                <a:avLst/>
              </a:prstGeom>
              <a:noFill/>
              <a:ln cap="flat" cmpd="sng" w="9525">
                <a:solidFill>
                  <a:schemeClr val="dk2"/>
                </a:solidFill>
                <a:prstDash val="solid"/>
                <a:round/>
                <a:headEnd len="med" w="med" type="none"/>
                <a:tailEnd len="med" w="med" type="none"/>
              </a:ln>
            </p:spPr>
          </p:cxnSp>
          <p:cxnSp>
            <p:nvCxnSpPr>
              <p:cNvPr id="526" name="Google Shape;526;p30"/>
              <p:cNvCxnSpPr>
                <a:stCxn id="527" idx="0"/>
              </p:cNvCxnSpPr>
              <p:nvPr/>
            </p:nvCxnSpPr>
            <p:spPr>
              <a:xfrm flipH="1" rot="10800000">
                <a:off x="5539588" y="4096845"/>
                <a:ext cx="3900" cy="279900"/>
              </a:xfrm>
              <a:prstGeom prst="straightConnector1">
                <a:avLst/>
              </a:prstGeom>
              <a:noFill/>
              <a:ln cap="flat" cmpd="sng" w="9525">
                <a:solidFill>
                  <a:schemeClr val="dk2"/>
                </a:solidFill>
                <a:prstDash val="solid"/>
                <a:round/>
                <a:headEnd len="med" w="med" type="none"/>
                <a:tailEnd len="med" w="med" type="none"/>
              </a:ln>
            </p:spPr>
          </p:cxnSp>
        </p:grpSp>
      </p:grpSp>
      <p:pic>
        <p:nvPicPr>
          <p:cNvPr id="528" name="Google Shape;528;p30" title="Water Drop-SoundBible.com-2039669379.mp3">
            <a:hlinkClick r:id="rId19"/>
          </p:cNvPr>
          <p:cNvPicPr preferRelativeResize="0"/>
          <p:nvPr/>
        </p:nvPicPr>
        <p:blipFill>
          <a:blip r:embed="rId20">
            <a:alphaModFix/>
          </a:blip>
          <a:stretch>
            <a:fillRect/>
          </a:stretch>
        </p:blipFill>
        <p:spPr>
          <a:xfrm>
            <a:off x="-975050" y="1850613"/>
            <a:ext cx="457200" cy="457200"/>
          </a:xfrm>
          <a:prstGeom prst="rect">
            <a:avLst/>
          </a:prstGeom>
          <a:noFill/>
          <a:ln>
            <a:noFill/>
          </a:ln>
        </p:spPr>
      </p:pic>
      <p:pic>
        <p:nvPicPr>
          <p:cNvPr id="529" name="Google Shape;529;p30"/>
          <p:cNvPicPr preferRelativeResize="0"/>
          <p:nvPr/>
        </p:nvPicPr>
        <p:blipFill>
          <a:blip r:embed="rId21">
            <a:alphaModFix/>
          </a:blip>
          <a:stretch>
            <a:fillRect/>
          </a:stretch>
        </p:blipFill>
        <p:spPr>
          <a:xfrm>
            <a:off x="5340325" y="4300545"/>
            <a:ext cx="398525" cy="432625"/>
          </a:xfrm>
          <a:prstGeom prst="rect">
            <a:avLst/>
          </a:prstGeom>
          <a:noFill/>
          <a:ln>
            <a:noFill/>
          </a:ln>
        </p:spPr>
      </p:pic>
      <p:sp>
        <p:nvSpPr>
          <p:cNvPr id="530" name="Google Shape;530;p30"/>
          <p:cNvSpPr txBox="1"/>
          <p:nvPr>
            <p:ph idx="1" type="body"/>
          </p:nvPr>
        </p:nvSpPr>
        <p:spPr>
          <a:xfrm>
            <a:off x="5332250" y="4588375"/>
            <a:ext cx="363300" cy="3765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000">
                <a:solidFill>
                  <a:schemeClr val="dk1"/>
                </a:solidFill>
                <a:latin typeface="Caveat"/>
                <a:ea typeface="Caveat"/>
                <a:cs typeface="Caveat"/>
                <a:sym typeface="Caveat"/>
              </a:rPr>
              <a:t>yo</a:t>
            </a:r>
            <a:endParaRPr sz="2000">
              <a:solidFill>
                <a:schemeClr val="dk1"/>
              </a:solidFill>
              <a:latin typeface="Caveat"/>
              <a:ea typeface="Caveat"/>
              <a:cs typeface="Caveat"/>
              <a:sym typeface="Caveat"/>
            </a:endParaRPr>
          </a:p>
        </p:txBody>
      </p:sp>
      <p:sp>
        <p:nvSpPr>
          <p:cNvPr id="531" name="Google Shape;531;p30"/>
          <p:cNvSpPr txBox="1"/>
          <p:nvPr>
            <p:ph idx="1" type="body"/>
          </p:nvPr>
        </p:nvSpPr>
        <p:spPr>
          <a:xfrm>
            <a:off x="2417375" y="142125"/>
            <a:ext cx="6441000" cy="9969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100">
                <a:solidFill>
                  <a:srgbClr val="980000"/>
                </a:solidFill>
                <a:latin typeface="Caveat"/>
                <a:ea typeface="Caveat"/>
                <a:cs typeface="Caveat"/>
                <a:sym typeface="Caveat"/>
              </a:rPr>
              <a:t> </a:t>
            </a:r>
            <a:r>
              <a:rPr lang="es" sz="2000">
                <a:solidFill>
                  <a:srgbClr val="980000"/>
                </a:solidFill>
                <a:latin typeface="Caveat"/>
                <a:ea typeface="Caveat"/>
                <a:cs typeface="Caveat"/>
                <a:sym typeface="Caveat"/>
              </a:rPr>
              <a:t>Y subiremos en tu historia hasta el nivel de tus “tras-tatarabuelos”.</a:t>
            </a:r>
            <a:br>
              <a:rPr lang="es" sz="2000">
                <a:solidFill>
                  <a:srgbClr val="980000"/>
                </a:solidFill>
                <a:latin typeface="Caveat"/>
                <a:ea typeface="Caveat"/>
                <a:cs typeface="Caveat"/>
                <a:sym typeface="Caveat"/>
              </a:rPr>
            </a:br>
            <a:r>
              <a:rPr lang="es" sz="2000">
                <a:solidFill>
                  <a:srgbClr val="980000"/>
                </a:solidFill>
                <a:latin typeface="Caveat"/>
                <a:ea typeface="Caveat"/>
                <a:cs typeface="Caveat"/>
                <a:sym typeface="Caveat"/>
              </a:rPr>
              <a:t>Estos son los </a:t>
            </a:r>
            <a:r>
              <a:rPr b="1" lang="es" sz="2700">
                <a:solidFill>
                  <a:srgbClr val="980000"/>
                </a:solidFill>
                <a:latin typeface="Caveat"/>
                <a:ea typeface="Caveat"/>
                <a:cs typeface="Caveat"/>
                <a:sym typeface="Caveat"/>
              </a:rPr>
              <a:t>32 </a:t>
            </a:r>
            <a:r>
              <a:rPr lang="es" sz="2000">
                <a:solidFill>
                  <a:srgbClr val="980000"/>
                </a:solidFill>
                <a:latin typeface="Caveat"/>
                <a:ea typeface="Caveat"/>
                <a:cs typeface="Caveat"/>
                <a:sym typeface="Caveat"/>
              </a:rPr>
              <a:t>padres de tus tatarabuelos y definen tus orígenes.</a:t>
            </a:r>
            <a:endParaRPr sz="2000">
              <a:solidFill>
                <a:srgbClr val="980000"/>
              </a:solidFill>
              <a:latin typeface="Caveat"/>
              <a:ea typeface="Caveat"/>
              <a:cs typeface="Caveat"/>
              <a:sym typeface="Cave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535" name="Shape 535"/>
        <p:cNvGrpSpPr/>
        <p:nvPr/>
      </p:nvGrpSpPr>
      <p:grpSpPr>
        <a:xfrm>
          <a:off x="0" y="0"/>
          <a:ext cx="0" cy="0"/>
          <a:chOff x="0" y="0"/>
          <a:chExt cx="0" cy="0"/>
        </a:xfrm>
      </p:grpSpPr>
      <p:sp>
        <p:nvSpPr>
          <p:cNvPr id="536" name="Google Shape;536;p31"/>
          <p:cNvSpPr txBox="1"/>
          <p:nvPr>
            <p:ph idx="1" type="body"/>
          </p:nvPr>
        </p:nvSpPr>
        <p:spPr>
          <a:xfrm>
            <a:off x="250475" y="223775"/>
            <a:ext cx="2547900" cy="7293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b="1" lang="es" sz="2500">
                <a:solidFill>
                  <a:schemeClr val="dk1"/>
                </a:solidFill>
                <a:latin typeface="Caveat"/>
                <a:ea typeface="Caveat"/>
                <a:cs typeface="Caveat"/>
                <a:sym typeface="Caveat"/>
              </a:rPr>
              <a:t>OFERTA INICIAL</a:t>
            </a:r>
            <a:endParaRPr b="1" sz="2500">
              <a:latin typeface="Caveat"/>
              <a:ea typeface="Caveat"/>
              <a:cs typeface="Caveat"/>
              <a:sym typeface="Caveat"/>
            </a:endParaRPr>
          </a:p>
        </p:txBody>
      </p:sp>
      <p:cxnSp>
        <p:nvCxnSpPr>
          <p:cNvPr id="537" name="Google Shape;537;p31"/>
          <p:cNvCxnSpPr/>
          <p:nvPr/>
        </p:nvCxnSpPr>
        <p:spPr>
          <a:xfrm>
            <a:off x="1100145" y="2582630"/>
            <a:ext cx="794400" cy="600"/>
          </a:xfrm>
          <a:prstGeom prst="straightConnector1">
            <a:avLst/>
          </a:prstGeom>
          <a:noFill/>
          <a:ln cap="flat" cmpd="sng" w="28575">
            <a:solidFill>
              <a:schemeClr val="dk2"/>
            </a:solidFill>
            <a:prstDash val="solid"/>
            <a:round/>
            <a:headEnd len="med" w="med" type="none"/>
            <a:tailEnd len="med" w="med" type="triangle"/>
          </a:ln>
        </p:spPr>
      </p:cxnSp>
      <p:sp>
        <p:nvSpPr>
          <p:cNvPr id="538" name="Google Shape;538;p31"/>
          <p:cNvSpPr txBox="1"/>
          <p:nvPr>
            <p:ph idx="1" type="body"/>
          </p:nvPr>
        </p:nvSpPr>
        <p:spPr>
          <a:xfrm>
            <a:off x="149675" y="1850625"/>
            <a:ext cx="1485900" cy="7293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1700">
                <a:solidFill>
                  <a:schemeClr val="dk1"/>
                </a:solidFill>
                <a:latin typeface="Caveat"/>
                <a:ea typeface="Caveat"/>
                <a:cs typeface="Caveat"/>
                <a:sym typeface="Caveat"/>
              </a:rPr>
              <a:t>Trastatarabuelos </a:t>
            </a:r>
            <a:endParaRPr sz="1700">
              <a:solidFill>
                <a:schemeClr val="dk1"/>
              </a:solidFill>
              <a:latin typeface="Caveat"/>
              <a:ea typeface="Caveat"/>
              <a:cs typeface="Caveat"/>
              <a:sym typeface="Caveat"/>
            </a:endParaRPr>
          </a:p>
        </p:txBody>
      </p:sp>
      <p:cxnSp>
        <p:nvCxnSpPr>
          <p:cNvPr id="539" name="Google Shape;539;p31"/>
          <p:cNvCxnSpPr/>
          <p:nvPr/>
        </p:nvCxnSpPr>
        <p:spPr>
          <a:xfrm flipH="1" rot="10800000">
            <a:off x="1459425" y="2126764"/>
            <a:ext cx="369300" cy="6900"/>
          </a:xfrm>
          <a:prstGeom prst="straightConnector1">
            <a:avLst/>
          </a:prstGeom>
          <a:noFill/>
          <a:ln cap="flat" cmpd="sng" w="28575">
            <a:solidFill>
              <a:schemeClr val="dk2"/>
            </a:solidFill>
            <a:prstDash val="solid"/>
            <a:round/>
            <a:headEnd len="med" w="med" type="none"/>
            <a:tailEnd len="med" w="med" type="triangle"/>
          </a:ln>
        </p:spPr>
      </p:cxnSp>
      <p:sp>
        <p:nvSpPr>
          <p:cNvPr id="540" name="Google Shape;540;p31"/>
          <p:cNvSpPr txBox="1"/>
          <p:nvPr>
            <p:ph idx="1" type="body"/>
          </p:nvPr>
        </p:nvSpPr>
        <p:spPr>
          <a:xfrm>
            <a:off x="85725" y="2301700"/>
            <a:ext cx="1178100" cy="43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1700">
                <a:solidFill>
                  <a:schemeClr val="dk1"/>
                </a:solidFill>
                <a:latin typeface="Caveat"/>
                <a:ea typeface="Caveat"/>
                <a:cs typeface="Caveat"/>
                <a:sym typeface="Caveat"/>
              </a:rPr>
              <a:t>Tatarabuelos</a:t>
            </a:r>
            <a:endParaRPr sz="1700">
              <a:solidFill>
                <a:schemeClr val="dk1"/>
              </a:solidFill>
              <a:latin typeface="Caveat"/>
              <a:ea typeface="Caveat"/>
              <a:cs typeface="Caveat"/>
              <a:sym typeface="Caveat"/>
            </a:endParaRPr>
          </a:p>
        </p:txBody>
      </p:sp>
      <p:sp>
        <p:nvSpPr>
          <p:cNvPr id="541" name="Google Shape;541;p31"/>
          <p:cNvSpPr txBox="1"/>
          <p:nvPr>
            <p:ph idx="1" type="body"/>
          </p:nvPr>
        </p:nvSpPr>
        <p:spPr>
          <a:xfrm>
            <a:off x="85725" y="2799700"/>
            <a:ext cx="1087800" cy="43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1700">
                <a:solidFill>
                  <a:schemeClr val="dk1"/>
                </a:solidFill>
                <a:latin typeface="Caveat"/>
                <a:ea typeface="Caveat"/>
                <a:cs typeface="Caveat"/>
                <a:sym typeface="Caveat"/>
              </a:rPr>
              <a:t>Bisabuelos</a:t>
            </a:r>
            <a:endParaRPr sz="1700">
              <a:solidFill>
                <a:schemeClr val="dk1"/>
              </a:solidFill>
              <a:latin typeface="Caveat"/>
              <a:ea typeface="Caveat"/>
              <a:cs typeface="Caveat"/>
              <a:sym typeface="Caveat"/>
            </a:endParaRPr>
          </a:p>
        </p:txBody>
      </p:sp>
      <p:sp>
        <p:nvSpPr>
          <p:cNvPr id="542" name="Google Shape;542;p31"/>
          <p:cNvSpPr txBox="1"/>
          <p:nvPr>
            <p:ph idx="1" type="body"/>
          </p:nvPr>
        </p:nvSpPr>
        <p:spPr>
          <a:xfrm>
            <a:off x="85725" y="3384139"/>
            <a:ext cx="864600" cy="43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1700">
                <a:solidFill>
                  <a:schemeClr val="dk1"/>
                </a:solidFill>
                <a:latin typeface="Caveat"/>
                <a:ea typeface="Caveat"/>
                <a:cs typeface="Caveat"/>
                <a:sym typeface="Caveat"/>
              </a:rPr>
              <a:t>Abuelos </a:t>
            </a:r>
            <a:endParaRPr sz="1700">
              <a:solidFill>
                <a:schemeClr val="dk1"/>
              </a:solidFill>
              <a:latin typeface="Caveat"/>
              <a:ea typeface="Caveat"/>
              <a:cs typeface="Caveat"/>
              <a:sym typeface="Caveat"/>
            </a:endParaRPr>
          </a:p>
        </p:txBody>
      </p:sp>
      <p:sp>
        <p:nvSpPr>
          <p:cNvPr id="543" name="Google Shape;543;p31"/>
          <p:cNvSpPr txBox="1"/>
          <p:nvPr>
            <p:ph idx="1" type="body"/>
          </p:nvPr>
        </p:nvSpPr>
        <p:spPr>
          <a:xfrm>
            <a:off x="55102" y="3785550"/>
            <a:ext cx="702000" cy="43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1700">
                <a:solidFill>
                  <a:schemeClr val="dk1"/>
                </a:solidFill>
                <a:latin typeface="Caveat"/>
                <a:ea typeface="Caveat"/>
                <a:cs typeface="Caveat"/>
                <a:sym typeface="Caveat"/>
              </a:rPr>
              <a:t>Papás</a:t>
            </a:r>
            <a:endParaRPr sz="1700">
              <a:solidFill>
                <a:schemeClr val="dk1"/>
              </a:solidFill>
              <a:latin typeface="Caveat"/>
              <a:ea typeface="Caveat"/>
              <a:cs typeface="Caveat"/>
              <a:sym typeface="Caveat"/>
            </a:endParaRPr>
          </a:p>
        </p:txBody>
      </p:sp>
      <p:grpSp>
        <p:nvGrpSpPr>
          <p:cNvPr id="544" name="Google Shape;544;p31"/>
          <p:cNvGrpSpPr/>
          <p:nvPr/>
        </p:nvGrpSpPr>
        <p:grpSpPr>
          <a:xfrm>
            <a:off x="685800" y="3374437"/>
            <a:ext cx="7669021" cy="553175"/>
            <a:chOff x="685800" y="3374437"/>
            <a:chExt cx="7669021" cy="553175"/>
          </a:xfrm>
        </p:grpSpPr>
        <p:cxnSp>
          <p:nvCxnSpPr>
            <p:cNvPr id="545" name="Google Shape;545;p31"/>
            <p:cNvCxnSpPr/>
            <p:nvPr/>
          </p:nvCxnSpPr>
          <p:spPr>
            <a:xfrm flipH="1" rot="10800000">
              <a:off x="685800" y="3650564"/>
              <a:ext cx="1208700" cy="900"/>
            </a:xfrm>
            <a:prstGeom prst="straightConnector1">
              <a:avLst/>
            </a:prstGeom>
            <a:noFill/>
            <a:ln cap="flat" cmpd="sng" w="28575">
              <a:solidFill>
                <a:schemeClr val="dk2"/>
              </a:solidFill>
              <a:prstDash val="solid"/>
              <a:round/>
              <a:headEnd len="med" w="med" type="none"/>
              <a:tailEnd len="med" w="med" type="triangle"/>
            </a:ln>
          </p:spPr>
        </p:cxnSp>
        <p:pic>
          <p:nvPicPr>
            <p:cNvPr id="546" name="Google Shape;546;p31"/>
            <p:cNvPicPr preferRelativeResize="0"/>
            <p:nvPr/>
          </p:nvPicPr>
          <p:blipFill>
            <a:blip r:embed="rId3">
              <a:alphaModFix/>
            </a:blip>
            <a:stretch>
              <a:fillRect/>
            </a:stretch>
          </p:blipFill>
          <p:spPr>
            <a:xfrm>
              <a:off x="2585362" y="3374437"/>
              <a:ext cx="369301" cy="553175"/>
            </a:xfrm>
            <a:prstGeom prst="rect">
              <a:avLst/>
            </a:prstGeom>
            <a:noFill/>
            <a:ln>
              <a:noFill/>
            </a:ln>
          </p:spPr>
        </p:pic>
        <p:pic>
          <p:nvPicPr>
            <p:cNvPr id="547" name="Google Shape;547;p31"/>
            <p:cNvPicPr preferRelativeResize="0"/>
            <p:nvPr/>
          </p:nvPicPr>
          <p:blipFill>
            <a:blip r:embed="rId4">
              <a:alphaModFix/>
            </a:blip>
            <a:stretch>
              <a:fillRect/>
            </a:stretch>
          </p:blipFill>
          <p:spPr>
            <a:xfrm>
              <a:off x="4514595" y="3426757"/>
              <a:ext cx="448550" cy="448550"/>
            </a:xfrm>
            <a:prstGeom prst="rect">
              <a:avLst/>
            </a:prstGeom>
            <a:noFill/>
            <a:ln>
              <a:noFill/>
            </a:ln>
          </p:spPr>
        </p:pic>
        <p:pic>
          <p:nvPicPr>
            <p:cNvPr id="548" name="Google Shape;548;p31"/>
            <p:cNvPicPr preferRelativeResize="0"/>
            <p:nvPr/>
          </p:nvPicPr>
          <p:blipFill>
            <a:blip r:embed="rId5">
              <a:alphaModFix/>
            </a:blip>
            <a:stretch>
              <a:fillRect/>
            </a:stretch>
          </p:blipFill>
          <p:spPr>
            <a:xfrm>
              <a:off x="7956296" y="3419297"/>
              <a:ext cx="398525" cy="463465"/>
            </a:xfrm>
            <a:prstGeom prst="rect">
              <a:avLst/>
            </a:prstGeom>
            <a:noFill/>
            <a:ln>
              <a:noFill/>
            </a:ln>
          </p:spPr>
        </p:pic>
        <p:pic>
          <p:nvPicPr>
            <p:cNvPr id="549" name="Google Shape;549;p31"/>
            <p:cNvPicPr preferRelativeResize="0"/>
            <p:nvPr/>
          </p:nvPicPr>
          <p:blipFill>
            <a:blip r:embed="rId6">
              <a:alphaModFix/>
            </a:blip>
            <a:stretch>
              <a:fillRect/>
            </a:stretch>
          </p:blipFill>
          <p:spPr>
            <a:xfrm>
              <a:off x="6134794" y="3453756"/>
              <a:ext cx="369300" cy="421543"/>
            </a:xfrm>
            <a:prstGeom prst="rect">
              <a:avLst/>
            </a:prstGeom>
            <a:noFill/>
            <a:ln>
              <a:noFill/>
            </a:ln>
          </p:spPr>
        </p:pic>
        <p:cxnSp>
          <p:nvCxnSpPr>
            <p:cNvPr id="550" name="Google Shape;550;p31"/>
            <p:cNvCxnSpPr>
              <a:stCxn id="546" idx="3"/>
              <a:endCxn id="547" idx="1"/>
            </p:cNvCxnSpPr>
            <p:nvPr/>
          </p:nvCxnSpPr>
          <p:spPr>
            <a:xfrm>
              <a:off x="2954662" y="3651025"/>
              <a:ext cx="1560000" cy="0"/>
            </a:xfrm>
            <a:prstGeom prst="straightConnector1">
              <a:avLst/>
            </a:prstGeom>
            <a:noFill/>
            <a:ln cap="flat" cmpd="sng" w="9525">
              <a:solidFill>
                <a:schemeClr val="dk2"/>
              </a:solidFill>
              <a:prstDash val="solid"/>
              <a:round/>
              <a:headEnd len="med" w="med" type="none"/>
              <a:tailEnd len="med" w="med" type="none"/>
            </a:ln>
          </p:spPr>
        </p:cxnSp>
        <p:cxnSp>
          <p:nvCxnSpPr>
            <p:cNvPr id="551" name="Google Shape;551;p31"/>
            <p:cNvCxnSpPr>
              <a:stCxn id="552" idx="0"/>
            </p:cNvCxnSpPr>
            <p:nvPr/>
          </p:nvCxnSpPr>
          <p:spPr>
            <a:xfrm flipH="1" rot="10800000">
              <a:off x="3869812" y="3658222"/>
              <a:ext cx="10200" cy="158100"/>
            </a:xfrm>
            <a:prstGeom prst="straightConnector1">
              <a:avLst/>
            </a:prstGeom>
            <a:noFill/>
            <a:ln cap="flat" cmpd="sng" w="9525">
              <a:solidFill>
                <a:schemeClr val="dk2"/>
              </a:solidFill>
              <a:prstDash val="solid"/>
              <a:round/>
              <a:headEnd len="med" w="med" type="none"/>
              <a:tailEnd len="med" w="med" type="none"/>
            </a:ln>
          </p:spPr>
        </p:cxnSp>
        <p:cxnSp>
          <p:nvCxnSpPr>
            <p:cNvPr id="553" name="Google Shape;553;p31"/>
            <p:cNvCxnSpPr>
              <a:stCxn id="549" idx="3"/>
              <a:endCxn id="548" idx="1"/>
            </p:cNvCxnSpPr>
            <p:nvPr/>
          </p:nvCxnSpPr>
          <p:spPr>
            <a:xfrm flipH="1" rot="10800000">
              <a:off x="6504094" y="3651028"/>
              <a:ext cx="1452300" cy="13500"/>
            </a:xfrm>
            <a:prstGeom prst="straightConnector1">
              <a:avLst/>
            </a:prstGeom>
            <a:noFill/>
            <a:ln cap="flat" cmpd="sng" w="9525">
              <a:solidFill>
                <a:schemeClr val="dk2"/>
              </a:solidFill>
              <a:prstDash val="solid"/>
              <a:round/>
              <a:headEnd len="med" w="med" type="none"/>
              <a:tailEnd len="med" w="med" type="none"/>
            </a:ln>
          </p:spPr>
        </p:cxnSp>
        <p:cxnSp>
          <p:nvCxnSpPr>
            <p:cNvPr id="554" name="Google Shape;554;p31"/>
            <p:cNvCxnSpPr>
              <a:stCxn id="555" idx="0"/>
            </p:cNvCxnSpPr>
            <p:nvPr/>
          </p:nvCxnSpPr>
          <p:spPr>
            <a:xfrm flipH="1" rot="10800000">
              <a:off x="7149479" y="3668250"/>
              <a:ext cx="6600" cy="200400"/>
            </a:xfrm>
            <a:prstGeom prst="straightConnector1">
              <a:avLst/>
            </a:prstGeom>
            <a:noFill/>
            <a:ln cap="flat" cmpd="sng" w="9525">
              <a:solidFill>
                <a:schemeClr val="dk2"/>
              </a:solidFill>
              <a:prstDash val="solid"/>
              <a:round/>
              <a:headEnd len="med" w="med" type="none"/>
              <a:tailEnd len="med" w="med" type="none"/>
            </a:ln>
          </p:spPr>
        </p:cxnSp>
      </p:grpSp>
      <p:grpSp>
        <p:nvGrpSpPr>
          <p:cNvPr id="556" name="Google Shape;556;p31"/>
          <p:cNvGrpSpPr/>
          <p:nvPr/>
        </p:nvGrpSpPr>
        <p:grpSpPr>
          <a:xfrm>
            <a:off x="945013" y="2834579"/>
            <a:ext cx="7969818" cy="628842"/>
            <a:chOff x="938221" y="2824915"/>
            <a:chExt cx="7969818" cy="628842"/>
          </a:xfrm>
        </p:grpSpPr>
        <p:cxnSp>
          <p:nvCxnSpPr>
            <p:cNvPr id="557" name="Google Shape;557;p31"/>
            <p:cNvCxnSpPr/>
            <p:nvPr/>
          </p:nvCxnSpPr>
          <p:spPr>
            <a:xfrm>
              <a:off x="938221" y="3082709"/>
              <a:ext cx="961800" cy="1200"/>
            </a:xfrm>
            <a:prstGeom prst="straightConnector1">
              <a:avLst/>
            </a:prstGeom>
            <a:noFill/>
            <a:ln cap="flat" cmpd="sng" w="28575">
              <a:solidFill>
                <a:schemeClr val="dk2"/>
              </a:solidFill>
              <a:prstDash val="solid"/>
              <a:round/>
              <a:headEnd len="med" w="med" type="none"/>
              <a:tailEnd len="med" w="med" type="triangle"/>
            </a:ln>
          </p:spPr>
        </p:cxnSp>
        <p:pic>
          <p:nvPicPr>
            <p:cNvPr id="558" name="Google Shape;558;p31"/>
            <p:cNvPicPr preferRelativeResize="0"/>
            <p:nvPr/>
          </p:nvPicPr>
          <p:blipFill>
            <a:blip r:embed="rId7">
              <a:alphaModFix/>
            </a:blip>
            <a:stretch>
              <a:fillRect/>
            </a:stretch>
          </p:blipFill>
          <p:spPr>
            <a:xfrm>
              <a:off x="3018641" y="2824915"/>
              <a:ext cx="369300" cy="503062"/>
            </a:xfrm>
            <a:prstGeom prst="rect">
              <a:avLst/>
            </a:prstGeom>
            <a:noFill/>
            <a:ln>
              <a:noFill/>
            </a:ln>
          </p:spPr>
        </p:pic>
        <p:pic>
          <p:nvPicPr>
            <p:cNvPr id="559" name="Google Shape;559;p31"/>
            <p:cNvPicPr preferRelativeResize="0"/>
            <p:nvPr/>
          </p:nvPicPr>
          <p:blipFill>
            <a:blip r:embed="rId8">
              <a:alphaModFix/>
            </a:blip>
            <a:stretch>
              <a:fillRect/>
            </a:stretch>
          </p:blipFill>
          <p:spPr>
            <a:xfrm>
              <a:off x="2201412" y="2859027"/>
              <a:ext cx="328686" cy="448550"/>
            </a:xfrm>
            <a:prstGeom prst="rect">
              <a:avLst/>
            </a:prstGeom>
            <a:noFill/>
            <a:ln>
              <a:noFill/>
            </a:ln>
          </p:spPr>
        </p:pic>
        <p:pic>
          <p:nvPicPr>
            <p:cNvPr id="560" name="Google Shape;560;p31"/>
            <p:cNvPicPr preferRelativeResize="0"/>
            <p:nvPr/>
          </p:nvPicPr>
          <p:blipFill>
            <a:blip r:embed="rId9">
              <a:alphaModFix/>
            </a:blip>
            <a:stretch>
              <a:fillRect/>
            </a:stretch>
          </p:blipFill>
          <p:spPr>
            <a:xfrm>
              <a:off x="5024315" y="2846577"/>
              <a:ext cx="398525" cy="493866"/>
            </a:xfrm>
            <a:prstGeom prst="rect">
              <a:avLst/>
            </a:prstGeom>
            <a:noFill/>
            <a:ln>
              <a:noFill/>
            </a:ln>
          </p:spPr>
        </p:pic>
        <p:pic>
          <p:nvPicPr>
            <p:cNvPr id="561" name="Google Shape;561;p31"/>
            <p:cNvPicPr preferRelativeResize="0"/>
            <p:nvPr/>
          </p:nvPicPr>
          <p:blipFill>
            <a:blip r:embed="rId10">
              <a:alphaModFix/>
            </a:blip>
            <a:stretch>
              <a:fillRect/>
            </a:stretch>
          </p:blipFill>
          <p:spPr>
            <a:xfrm>
              <a:off x="4093853" y="2841558"/>
              <a:ext cx="369300" cy="503922"/>
            </a:xfrm>
            <a:prstGeom prst="rect">
              <a:avLst/>
            </a:prstGeom>
            <a:noFill/>
            <a:ln>
              <a:noFill/>
            </a:ln>
          </p:spPr>
        </p:pic>
        <p:pic>
          <p:nvPicPr>
            <p:cNvPr id="562" name="Google Shape;562;p31"/>
            <p:cNvPicPr preferRelativeResize="0"/>
            <p:nvPr/>
          </p:nvPicPr>
          <p:blipFill>
            <a:blip r:embed="rId11">
              <a:alphaModFix/>
            </a:blip>
            <a:stretch>
              <a:fillRect/>
            </a:stretch>
          </p:blipFill>
          <p:spPr>
            <a:xfrm>
              <a:off x="5691137" y="2853474"/>
              <a:ext cx="369300" cy="453676"/>
            </a:xfrm>
            <a:prstGeom prst="rect">
              <a:avLst/>
            </a:prstGeom>
            <a:noFill/>
            <a:ln>
              <a:noFill/>
            </a:ln>
          </p:spPr>
        </p:pic>
        <p:pic>
          <p:nvPicPr>
            <p:cNvPr id="563" name="Google Shape;563;p31"/>
            <p:cNvPicPr preferRelativeResize="0"/>
            <p:nvPr/>
          </p:nvPicPr>
          <p:blipFill>
            <a:blip r:embed="rId12">
              <a:alphaModFix/>
            </a:blip>
            <a:stretch>
              <a:fillRect/>
            </a:stretch>
          </p:blipFill>
          <p:spPr>
            <a:xfrm>
              <a:off x="6539099" y="2849090"/>
              <a:ext cx="448550" cy="496385"/>
            </a:xfrm>
            <a:prstGeom prst="rect">
              <a:avLst/>
            </a:prstGeom>
            <a:noFill/>
            <a:ln>
              <a:noFill/>
            </a:ln>
          </p:spPr>
        </p:pic>
        <p:pic>
          <p:nvPicPr>
            <p:cNvPr id="564" name="Google Shape;564;p31"/>
            <p:cNvPicPr preferRelativeResize="0"/>
            <p:nvPr/>
          </p:nvPicPr>
          <p:blipFill>
            <a:blip r:embed="rId13">
              <a:alphaModFix/>
            </a:blip>
            <a:stretch>
              <a:fillRect/>
            </a:stretch>
          </p:blipFill>
          <p:spPr>
            <a:xfrm>
              <a:off x="8538739" y="2866046"/>
              <a:ext cx="369300" cy="479419"/>
            </a:xfrm>
            <a:prstGeom prst="rect">
              <a:avLst/>
            </a:prstGeom>
            <a:noFill/>
            <a:ln>
              <a:noFill/>
            </a:ln>
          </p:spPr>
        </p:pic>
        <p:pic>
          <p:nvPicPr>
            <p:cNvPr id="565" name="Google Shape;565;p31"/>
            <p:cNvPicPr preferRelativeResize="0"/>
            <p:nvPr/>
          </p:nvPicPr>
          <p:blipFill>
            <a:blip r:embed="rId14">
              <a:alphaModFix/>
            </a:blip>
            <a:stretch>
              <a:fillRect/>
            </a:stretch>
          </p:blipFill>
          <p:spPr>
            <a:xfrm>
              <a:off x="7453318" y="2850516"/>
              <a:ext cx="369301" cy="478060"/>
            </a:xfrm>
            <a:prstGeom prst="rect">
              <a:avLst/>
            </a:prstGeom>
            <a:noFill/>
            <a:ln>
              <a:noFill/>
            </a:ln>
          </p:spPr>
        </p:pic>
        <p:cxnSp>
          <p:nvCxnSpPr>
            <p:cNvPr id="566" name="Google Shape;566;p31"/>
            <p:cNvCxnSpPr>
              <a:stCxn id="559" idx="3"/>
              <a:endCxn id="558" idx="1"/>
            </p:cNvCxnSpPr>
            <p:nvPr/>
          </p:nvCxnSpPr>
          <p:spPr>
            <a:xfrm flipH="1" rot="10800000">
              <a:off x="2530099" y="3076402"/>
              <a:ext cx="488400" cy="6900"/>
            </a:xfrm>
            <a:prstGeom prst="straightConnector1">
              <a:avLst/>
            </a:prstGeom>
            <a:noFill/>
            <a:ln cap="flat" cmpd="sng" w="9525">
              <a:solidFill>
                <a:schemeClr val="dk2"/>
              </a:solidFill>
              <a:prstDash val="solid"/>
              <a:round/>
              <a:headEnd len="med" w="med" type="none"/>
              <a:tailEnd len="med" w="med" type="none"/>
            </a:ln>
          </p:spPr>
        </p:cxnSp>
        <p:cxnSp>
          <p:nvCxnSpPr>
            <p:cNvPr id="567" name="Google Shape;567;p31"/>
            <p:cNvCxnSpPr>
              <a:stCxn id="561" idx="3"/>
              <a:endCxn id="560" idx="1"/>
            </p:cNvCxnSpPr>
            <p:nvPr/>
          </p:nvCxnSpPr>
          <p:spPr>
            <a:xfrm>
              <a:off x="4463154" y="3093519"/>
              <a:ext cx="561300" cy="0"/>
            </a:xfrm>
            <a:prstGeom prst="straightConnector1">
              <a:avLst/>
            </a:prstGeom>
            <a:noFill/>
            <a:ln cap="flat" cmpd="sng" w="9525">
              <a:solidFill>
                <a:schemeClr val="dk2"/>
              </a:solidFill>
              <a:prstDash val="solid"/>
              <a:round/>
              <a:headEnd len="med" w="med" type="none"/>
              <a:tailEnd len="med" w="med" type="none"/>
            </a:ln>
          </p:spPr>
        </p:cxnSp>
        <p:cxnSp>
          <p:nvCxnSpPr>
            <p:cNvPr id="568" name="Google Shape;568;p31"/>
            <p:cNvCxnSpPr>
              <a:stCxn id="562" idx="3"/>
              <a:endCxn id="563" idx="1"/>
            </p:cNvCxnSpPr>
            <p:nvPr/>
          </p:nvCxnSpPr>
          <p:spPr>
            <a:xfrm>
              <a:off x="6060437" y="3080312"/>
              <a:ext cx="478800" cy="17100"/>
            </a:xfrm>
            <a:prstGeom prst="straightConnector1">
              <a:avLst/>
            </a:prstGeom>
            <a:noFill/>
            <a:ln cap="flat" cmpd="sng" w="9525">
              <a:solidFill>
                <a:schemeClr val="dk2"/>
              </a:solidFill>
              <a:prstDash val="solid"/>
              <a:round/>
              <a:headEnd len="med" w="med" type="none"/>
              <a:tailEnd len="med" w="med" type="none"/>
            </a:ln>
          </p:spPr>
        </p:cxnSp>
        <p:cxnSp>
          <p:nvCxnSpPr>
            <p:cNvPr id="569" name="Google Shape;569;p31"/>
            <p:cNvCxnSpPr>
              <a:stCxn id="565" idx="3"/>
              <a:endCxn id="564" idx="1"/>
            </p:cNvCxnSpPr>
            <p:nvPr/>
          </p:nvCxnSpPr>
          <p:spPr>
            <a:xfrm>
              <a:off x="7822620" y="3089546"/>
              <a:ext cx="716100" cy="16200"/>
            </a:xfrm>
            <a:prstGeom prst="straightConnector1">
              <a:avLst/>
            </a:prstGeom>
            <a:noFill/>
            <a:ln cap="flat" cmpd="sng" w="9525">
              <a:solidFill>
                <a:schemeClr val="dk2"/>
              </a:solidFill>
              <a:prstDash val="solid"/>
              <a:round/>
              <a:headEnd len="med" w="med" type="none"/>
              <a:tailEnd len="med" w="med" type="none"/>
            </a:ln>
          </p:spPr>
        </p:cxnSp>
        <p:cxnSp>
          <p:nvCxnSpPr>
            <p:cNvPr id="570" name="Google Shape;570;p31"/>
            <p:cNvCxnSpPr/>
            <p:nvPr/>
          </p:nvCxnSpPr>
          <p:spPr>
            <a:xfrm rot="10800000">
              <a:off x="2767612" y="3056137"/>
              <a:ext cx="2400" cy="318300"/>
            </a:xfrm>
            <a:prstGeom prst="straightConnector1">
              <a:avLst/>
            </a:prstGeom>
            <a:noFill/>
            <a:ln cap="flat" cmpd="sng" w="9525">
              <a:solidFill>
                <a:schemeClr val="dk2"/>
              </a:solidFill>
              <a:prstDash val="solid"/>
              <a:round/>
              <a:headEnd len="med" w="med" type="none"/>
              <a:tailEnd len="med" w="med" type="none"/>
            </a:ln>
          </p:spPr>
        </p:cxnSp>
        <p:cxnSp>
          <p:nvCxnSpPr>
            <p:cNvPr id="571" name="Google Shape;571;p31"/>
            <p:cNvCxnSpPr/>
            <p:nvPr/>
          </p:nvCxnSpPr>
          <p:spPr>
            <a:xfrm flipH="1" rot="10800000">
              <a:off x="4738870" y="3117157"/>
              <a:ext cx="8700" cy="309600"/>
            </a:xfrm>
            <a:prstGeom prst="straightConnector1">
              <a:avLst/>
            </a:prstGeom>
            <a:noFill/>
            <a:ln cap="flat" cmpd="sng" w="9525">
              <a:solidFill>
                <a:schemeClr val="dk2"/>
              </a:solidFill>
              <a:prstDash val="solid"/>
              <a:round/>
              <a:headEnd len="med" w="med" type="none"/>
              <a:tailEnd len="med" w="med" type="none"/>
            </a:ln>
          </p:spPr>
        </p:cxnSp>
        <p:cxnSp>
          <p:nvCxnSpPr>
            <p:cNvPr id="572" name="Google Shape;572;p31"/>
            <p:cNvCxnSpPr/>
            <p:nvPr/>
          </p:nvCxnSpPr>
          <p:spPr>
            <a:xfrm rot="10800000">
              <a:off x="6319144" y="3096756"/>
              <a:ext cx="300" cy="357000"/>
            </a:xfrm>
            <a:prstGeom prst="straightConnector1">
              <a:avLst/>
            </a:prstGeom>
            <a:noFill/>
            <a:ln cap="flat" cmpd="sng" w="9525">
              <a:solidFill>
                <a:schemeClr val="dk2"/>
              </a:solidFill>
              <a:prstDash val="solid"/>
              <a:round/>
              <a:headEnd len="med" w="med" type="none"/>
              <a:tailEnd len="med" w="med" type="none"/>
            </a:ln>
          </p:spPr>
        </p:cxnSp>
        <p:cxnSp>
          <p:nvCxnSpPr>
            <p:cNvPr id="573" name="Google Shape;573;p31"/>
            <p:cNvCxnSpPr/>
            <p:nvPr/>
          </p:nvCxnSpPr>
          <p:spPr>
            <a:xfrm flipH="1" rot="10800000">
              <a:off x="8155558" y="3116897"/>
              <a:ext cx="600" cy="302400"/>
            </a:xfrm>
            <a:prstGeom prst="straightConnector1">
              <a:avLst/>
            </a:prstGeom>
            <a:noFill/>
            <a:ln cap="flat" cmpd="sng" w="9525">
              <a:solidFill>
                <a:schemeClr val="dk2"/>
              </a:solidFill>
              <a:prstDash val="solid"/>
              <a:round/>
              <a:headEnd len="med" w="med" type="none"/>
              <a:tailEnd len="med" w="med" type="none"/>
            </a:ln>
          </p:spPr>
        </p:cxnSp>
      </p:grpSp>
      <p:grpSp>
        <p:nvGrpSpPr>
          <p:cNvPr id="574" name="Google Shape;574;p31"/>
          <p:cNvGrpSpPr/>
          <p:nvPr/>
        </p:nvGrpSpPr>
        <p:grpSpPr>
          <a:xfrm>
            <a:off x="1873988" y="2359489"/>
            <a:ext cx="7085788" cy="506939"/>
            <a:chOff x="1874138" y="2390020"/>
            <a:chExt cx="7154471" cy="506939"/>
          </a:xfrm>
        </p:grpSpPr>
        <p:grpSp>
          <p:nvGrpSpPr>
            <p:cNvPr id="575" name="Google Shape;575;p31"/>
            <p:cNvGrpSpPr/>
            <p:nvPr/>
          </p:nvGrpSpPr>
          <p:grpSpPr>
            <a:xfrm>
              <a:off x="1874138" y="2390020"/>
              <a:ext cx="835314" cy="481765"/>
              <a:chOff x="1874138" y="2390020"/>
              <a:chExt cx="835314" cy="481765"/>
            </a:xfrm>
          </p:grpSpPr>
          <p:pic>
            <p:nvPicPr>
              <p:cNvPr id="576" name="Google Shape;576;p31"/>
              <p:cNvPicPr preferRelativeResize="0"/>
              <p:nvPr/>
            </p:nvPicPr>
            <p:blipFill>
              <a:blip r:embed="rId15">
                <a:alphaModFix/>
              </a:blip>
              <a:stretch>
                <a:fillRect/>
              </a:stretch>
            </p:blipFill>
            <p:spPr>
              <a:xfrm>
                <a:off x="2310928" y="2407212"/>
                <a:ext cx="398524" cy="398524"/>
              </a:xfrm>
              <a:prstGeom prst="rect">
                <a:avLst/>
              </a:prstGeom>
              <a:noFill/>
              <a:ln>
                <a:noFill/>
              </a:ln>
            </p:spPr>
          </p:pic>
          <p:pic>
            <p:nvPicPr>
              <p:cNvPr id="577" name="Google Shape;577;p31"/>
              <p:cNvPicPr preferRelativeResize="0"/>
              <p:nvPr/>
            </p:nvPicPr>
            <p:blipFill>
              <a:blip r:embed="rId16">
                <a:alphaModFix/>
              </a:blip>
              <a:stretch>
                <a:fillRect/>
              </a:stretch>
            </p:blipFill>
            <p:spPr>
              <a:xfrm>
                <a:off x="1874138" y="2390020"/>
                <a:ext cx="398525" cy="415131"/>
              </a:xfrm>
              <a:prstGeom prst="rect">
                <a:avLst/>
              </a:prstGeom>
              <a:noFill/>
              <a:ln>
                <a:noFill/>
              </a:ln>
            </p:spPr>
          </p:pic>
          <p:cxnSp>
            <p:nvCxnSpPr>
              <p:cNvPr id="578" name="Google Shape;578;p31"/>
              <p:cNvCxnSpPr>
                <a:stCxn id="577" idx="3"/>
                <a:endCxn id="577" idx="3"/>
              </p:cNvCxnSpPr>
              <p:nvPr/>
            </p:nvCxnSpPr>
            <p:spPr>
              <a:xfrm>
                <a:off x="2272664" y="2597585"/>
                <a:ext cx="0" cy="0"/>
              </a:xfrm>
              <a:prstGeom prst="straightConnector1">
                <a:avLst/>
              </a:prstGeom>
              <a:noFill/>
              <a:ln cap="flat" cmpd="sng" w="9525">
                <a:solidFill>
                  <a:schemeClr val="dk2"/>
                </a:solidFill>
                <a:prstDash val="solid"/>
                <a:round/>
                <a:headEnd len="med" w="med" type="none"/>
                <a:tailEnd len="med" w="med" type="none"/>
              </a:ln>
            </p:spPr>
          </p:cxnSp>
          <p:cxnSp>
            <p:nvCxnSpPr>
              <p:cNvPr id="579" name="Google Shape;579;p31"/>
              <p:cNvCxnSpPr>
                <a:stCxn id="577" idx="3"/>
                <a:endCxn id="576" idx="1"/>
              </p:cNvCxnSpPr>
              <p:nvPr/>
            </p:nvCxnSpPr>
            <p:spPr>
              <a:xfrm>
                <a:off x="2272664" y="2597585"/>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580" name="Google Shape;580;p31"/>
              <p:cNvCxnSpPr>
                <a:endCxn id="577" idx="3"/>
              </p:cNvCxnSpPr>
              <p:nvPr/>
            </p:nvCxnSpPr>
            <p:spPr>
              <a:xfrm rot="10800000">
                <a:off x="2272664" y="2597585"/>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581" name="Google Shape;581;p31"/>
            <p:cNvGrpSpPr/>
            <p:nvPr/>
          </p:nvGrpSpPr>
          <p:grpSpPr>
            <a:xfrm>
              <a:off x="2747717" y="2390020"/>
              <a:ext cx="835314" cy="481765"/>
              <a:chOff x="2747717" y="2390020"/>
              <a:chExt cx="835314" cy="481765"/>
            </a:xfrm>
          </p:grpSpPr>
          <p:pic>
            <p:nvPicPr>
              <p:cNvPr id="582" name="Google Shape;582;p31"/>
              <p:cNvPicPr preferRelativeResize="0"/>
              <p:nvPr/>
            </p:nvPicPr>
            <p:blipFill>
              <a:blip r:embed="rId15">
                <a:alphaModFix/>
              </a:blip>
              <a:stretch>
                <a:fillRect/>
              </a:stretch>
            </p:blipFill>
            <p:spPr>
              <a:xfrm>
                <a:off x="3184506" y="2407212"/>
                <a:ext cx="398525" cy="398524"/>
              </a:xfrm>
              <a:prstGeom prst="rect">
                <a:avLst/>
              </a:prstGeom>
              <a:noFill/>
              <a:ln>
                <a:noFill/>
              </a:ln>
            </p:spPr>
          </p:pic>
          <p:pic>
            <p:nvPicPr>
              <p:cNvPr id="583" name="Google Shape;583;p31"/>
              <p:cNvPicPr preferRelativeResize="0"/>
              <p:nvPr/>
            </p:nvPicPr>
            <p:blipFill>
              <a:blip r:embed="rId16">
                <a:alphaModFix/>
              </a:blip>
              <a:stretch>
                <a:fillRect/>
              </a:stretch>
            </p:blipFill>
            <p:spPr>
              <a:xfrm>
                <a:off x="2747717" y="2390020"/>
                <a:ext cx="398525" cy="415131"/>
              </a:xfrm>
              <a:prstGeom prst="rect">
                <a:avLst/>
              </a:prstGeom>
              <a:noFill/>
              <a:ln>
                <a:noFill/>
              </a:ln>
            </p:spPr>
          </p:pic>
          <p:cxnSp>
            <p:nvCxnSpPr>
              <p:cNvPr id="584" name="Google Shape;584;p31"/>
              <p:cNvCxnSpPr>
                <a:stCxn id="583" idx="3"/>
                <a:endCxn id="583" idx="3"/>
              </p:cNvCxnSpPr>
              <p:nvPr/>
            </p:nvCxnSpPr>
            <p:spPr>
              <a:xfrm>
                <a:off x="3146242" y="2597585"/>
                <a:ext cx="0" cy="0"/>
              </a:xfrm>
              <a:prstGeom prst="straightConnector1">
                <a:avLst/>
              </a:prstGeom>
              <a:noFill/>
              <a:ln cap="flat" cmpd="sng" w="9525">
                <a:solidFill>
                  <a:schemeClr val="dk2"/>
                </a:solidFill>
                <a:prstDash val="solid"/>
                <a:round/>
                <a:headEnd len="med" w="med" type="none"/>
                <a:tailEnd len="med" w="med" type="none"/>
              </a:ln>
            </p:spPr>
          </p:cxnSp>
          <p:cxnSp>
            <p:nvCxnSpPr>
              <p:cNvPr id="585" name="Google Shape;585;p31"/>
              <p:cNvCxnSpPr>
                <a:stCxn id="583" idx="3"/>
                <a:endCxn id="582" idx="1"/>
              </p:cNvCxnSpPr>
              <p:nvPr/>
            </p:nvCxnSpPr>
            <p:spPr>
              <a:xfrm>
                <a:off x="3146242" y="2597585"/>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586" name="Google Shape;586;p31"/>
              <p:cNvCxnSpPr>
                <a:endCxn id="583" idx="3"/>
              </p:cNvCxnSpPr>
              <p:nvPr/>
            </p:nvCxnSpPr>
            <p:spPr>
              <a:xfrm rot="10800000">
                <a:off x="3146242" y="2597585"/>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587" name="Google Shape;587;p31"/>
            <p:cNvGrpSpPr/>
            <p:nvPr/>
          </p:nvGrpSpPr>
          <p:grpSpPr>
            <a:xfrm>
              <a:off x="3804311" y="2410430"/>
              <a:ext cx="835314" cy="481765"/>
              <a:chOff x="3804311" y="2410430"/>
              <a:chExt cx="835314" cy="481765"/>
            </a:xfrm>
          </p:grpSpPr>
          <p:pic>
            <p:nvPicPr>
              <p:cNvPr id="588" name="Google Shape;588;p31"/>
              <p:cNvPicPr preferRelativeResize="0"/>
              <p:nvPr/>
            </p:nvPicPr>
            <p:blipFill>
              <a:blip r:embed="rId15">
                <a:alphaModFix/>
              </a:blip>
              <a:stretch>
                <a:fillRect/>
              </a:stretch>
            </p:blipFill>
            <p:spPr>
              <a:xfrm>
                <a:off x="4241101" y="2427623"/>
                <a:ext cx="398525" cy="398524"/>
              </a:xfrm>
              <a:prstGeom prst="rect">
                <a:avLst/>
              </a:prstGeom>
              <a:noFill/>
              <a:ln>
                <a:noFill/>
              </a:ln>
            </p:spPr>
          </p:pic>
          <p:pic>
            <p:nvPicPr>
              <p:cNvPr id="589" name="Google Shape;589;p31"/>
              <p:cNvPicPr preferRelativeResize="0"/>
              <p:nvPr/>
            </p:nvPicPr>
            <p:blipFill>
              <a:blip r:embed="rId16">
                <a:alphaModFix/>
              </a:blip>
              <a:stretch>
                <a:fillRect/>
              </a:stretch>
            </p:blipFill>
            <p:spPr>
              <a:xfrm>
                <a:off x="3804311" y="2410430"/>
                <a:ext cx="398525" cy="415131"/>
              </a:xfrm>
              <a:prstGeom prst="rect">
                <a:avLst/>
              </a:prstGeom>
              <a:noFill/>
              <a:ln>
                <a:noFill/>
              </a:ln>
            </p:spPr>
          </p:pic>
          <p:cxnSp>
            <p:nvCxnSpPr>
              <p:cNvPr id="590" name="Google Shape;590;p31"/>
              <p:cNvCxnSpPr>
                <a:stCxn id="589" idx="3"/>
                <a:endCxn id="589" idx="3"/>
              </p:cNvCxnSpPr>
              <p:nvPr/>
            </p:nvCxnSpPr>
            <p:spPr>
              <a:xfrm>
                <a:off x="4202837" y="2617996"/>
                <a:ext cx="0" cy="0"/>
              </a:xfrm>
              <a:prstGeom prst="straightConnector1">
                <a:avLst/>
              </a:prstGeom>
              <a:noFill/>
              <a:ln cap="flat" cmpd="sng" w="9525">
                <a:solidFill>
                  <a:schemeClr val="dk2"/>
                </a:solidFill>
                <a:prstDash val="solid"/>
                <a:round/>
                <a:headEnd len="med" w="med" type="none"/>
                <a:tailEnd len="med" w="med" type="none"/>
              </a:ln>
            </p:spPr>
          </p:cxnSp>
          <p:cxnSp>
            <p:nvCxnSpPr>
              <p:cNvPr id="591" name="Google Shape;591;p31"/>
              <p:cNvCxnSpPr>
                <a:stCxn id="589" idx="3"/>
                <a:endCxn id="588" idx="1"/>
              </p:cNvCxnSpPr>
              <p:nvPr/>
            </p:nvCxnSpPr>
            <p:spPr>
              <a:xfrm>
                <a:off x="4202837" y="2617996"/>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592" name="Google Shape;592;p31"/>
              <p:cNvCxnSpPr>
                <a:endCxn id="589" idx="3"/>
              </p:cNvCxnSpPr>
              <p:nvPr/>
            </p:nvCxnSpPr>
            <p:spPr>
              <a:xfrm rot="10800000">
                <a:off x="4202837" y="2617996"/>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593" name="Google Shape;593;p31"/>
            <p:cNvGrpSpPr/>
            <p:nvPr/>
          </p:nvGrpSpPr>
          <p:grpSpPr>
            <a:xfrm>
              <a:off x="4677890" y="2410430"/>
              <a:ext cx="835314" cy="481765"/>
              <a:chOff x="4677890" y="2410430"/>
              <a:chExt cx="835314" cy="481765"/>
            </a:xfrm>
          </p:grpSpPr>
          <p:pic>
            <p:nvPicPr>
              <p:cNvPr id="594" name="Google Shape;594;p31"/>
              <p:cNvPicPr preferRelativeResize="0"/>
              <p:nvPr/>
            </p:nvPicPr>
            <p:blipFill>
              <a:blip r:embed="rId15">
                <a:alphaModFix/>
              </a:blip>
              <a:stretch>
                <a:fillRect/>
              </a:stretch>
            </p:blipFill>
            <p:spPr>
              <a:xfrm>
                <a:off x="5114679" y="2427623"/>
                <a:ext cx="398525" cy="398524"/>
              </a:xfrm>
              <a:prstGeom prst="rect">
                <a:avLst/>
              </a:prstGeom>
              <a:noFill/>
              <a:ln>
                <a:noFill/>
              </a:ln>
            </p:spPr>
          </p:pic>
          <p:pic>
            <p:nvPicPr>
              <p:cNvPr id="595" name="Google Shape;595;p31"/>
              <p:cNvPicPr preferRelativeResize="0"/>
              <p:nvPr/>
            </p:nvPicPr>
            <p:blipFill>
              <a:blip r:embed="rId16">
                <a:alphaModFix/>
              </a:blip>
              <a:stretch>
                <a:fillRect/>
              </a:stretch>
            </p:blipFill>
            <p:spPr>
              <a:xfrm>
                <a:off x="4677890" y="2410430"/>
                <a:ext cx="398525" cy="415131"/>
              </a:xfrm>
              <a:prstGeom prst="rect">
                <a:avLst/>
              </a:prstGeom>
              <a:noFill/>
              <a:ln>
                <a:noFill/>
              </a:ln>
            </p:spPr>
          </p:pic>
          <p:cxnSp>
            <p:nvCxnSpPr>
              <p:cNvPr id="596" name="Google Shape;596;p31"/>
              <p:cNvCxnSpPr>
                <a:stCxn id="595" idx="3"/>
                <a:endCxn id="595" idx="3"/>
              </p:cNvCxnSpPr>
              <p:nvPr/>
            </p:nvCxnSpPr>
            <p:spPr>
              <a:xfrm>
                <a:off x="5076415" y="2617996"/>
                <a:ext cx="0" cy="0"/>
              </a:xfrm>
              <a:prstGeom prst="straightConnector1">
                <a:avLst/>
              </a:prstGeom>
              <a:noFill/>
              <a:ln cap="flat" cmpd="sng" w="9525">
                <a:solidFill>
                  <a:schemeClr val="dk2"/>
                </a:solidFill>
                <a:prstDash val="solid"/>
                <a:round/>
                <a:headEnd len="med" w="med" type="none"/>
                <a:tailEnd len="med" w="med" type="none"/>
              </a:ln>
            </p:spPr>
          </p:cxnSp>
          <p:cxnSp>
            <p:nvCxnSpPr>
              <p:cNvPr id="597" name="Google Shape;597;p31"/>
              <p:cNvCxnSpPr>
                <a:stCxn id="595" idx="3"/>
                <a:endCxn id="594" idx="1"/>
              </p:cNvCxnSpPr>
              <p:nvPr/>
            </p:nvCxnSpPr>
            <p:spPr>
              <a:xfrm>
                <a:off x="5076415" y="2617996"/>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598" name="Google Shape;598;p31"/>
              <p:cNvCxnSpPr>
                <a:endCxn id="595" idx="3"/>
              </p:cNvCxnSpPr>
              <p:nvPr/>
            </p:nvCxnSpPr>
            <p:spPr>
              <a:xfrm rot="10800000">
                <a:off x="5076415" y="2617996"/>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599" name="Google Shape;599;p31"/>
            <p:cNvGrpSpPr/>
            <p:nvPr/>
          </p:nvGrpSpPr>
          <p:grpSpPr>
            <a:xfrm>
              <a:off x="5557592" y="2415193"/>
              <a:ext cx="835314" cy="481765"/>
              <a:chOff x="5557592" y="2415193"/>
              <a:chExt cx="835314" cy="481765"/>
            </a:xfrm>
          </p:grpSpPr>
          <p:pic>
            <p:nvPicPr>
              <p:cNvPr id="600" name="Google Shape;600;p31"/>
              <p:cNvPicPr preferRelativeResize="0"/>
              <p:nvPr/>
            </p:nvPicPr>
            <p:blipFill>
              <a:blip r:embed="rId15">
                <a:alphaModFix/>
              </a:blip>
              <a:stretch>
                <a:fillRect/>
              </a:stretch>
            </p:blipFill>
            <p:spPr>
              <a:xfrm>
                <a:off x="5994381" y="2432386"/>
                <a:ext cx="398525" cy="398524"/>
              </a:xfrm>
              <a:prstGeom prst="rect">
                <a:avLst/>
              </a:prstGeom>
              <a:noFill/>
              <a:ln>
                <a:noFill/>
              </a:ln>
            </p:spPr>
          </p:pic>
          <p:pic>
            <p:nvPicPr>
              <p:cNvPr id="601" name="Google Shape;601;p31"/>
              <p:cNvPicPr preferRelativeResize="0"/>
              <p:nvPr/>
            </p:nvPicPr>
            <p:blipFill>
              <a:blip r:embed="rId16">
                <a:alphaModFix/>
              </a:blip>
              <a:stretch>
                <a:fillRect/>
              </a:stretch>
            </p:blipFill>
            <p:spPr>
              <a:xfrm>
                <a:off x="5557592" y="2415193"/>
                <a:ext cx="398525" cy="415131"/>
              </a:xfrm>
              <a:prstGeom prst="rect">
                <a:avLst/>
              </a:prstGeom>
              <a:noFill/>
              <a:ln>
                <a:noFill/>
              </a:ln>
            </p:spPr>
          </p:pic>
          <p:cxnSp>
            <p:nvCxnSpPr>
              <p:cNvPr id="602" name="Google Shape;602;p31"/>
              <p:cNvCxnSpPr>
                <a:stCxn id="601" idx="3"/>
                <a:endCxn id="601" idx="3"/>
              </p:cNvCxnSpPr>
              <p:nvPr/>
            </p:nvCxnSpPr>
            <p:spPr>
              <a:xfrm>
                <a:off x="5956117" y="2622758"/>
                <a:ext cx="0" cy="0"/>
              </a:xfrm>
              <a:prstGeom prst="straightConnector1">
                <a:avLst/>
              </a:prstGeom>
              <a:noFill/>
              <a:ln cap="flat" cmpd="sng" w="9525">
                <a:solidFill>
                  <a:schemeClr val="dk2"/>
                </a:solidFill>
                <a:prstDash val="solid"/>
                <a:round/>
                <a:headEnd len="med" w="med" type="none"/>
                <a:tailEnd len="med" w="med" type="none"/>
              </a:ln>
            </p:spPr>
          </p:cxnSp>
          <p:cxnSp>
            <p:nvCxnSpPr>
              <p:cNvPr id="603" name="Google Shape;603;p31"/>
              <p:cNvCxnSpPr>
                <a:stCxn id="601" idx="3"/>
                <a:endCxn id="600" idx="1"/>
              </p:cNvCxnSpPr>
              <p:nvPr/>
            </p:nvCxnSpPr>
            <p:spPr>
              <a:xfrm>
                <a:off x="5956117" y="2622758"/>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604" name="Google Shape;604;p31"/>
              <p:cNvCxnSpPr>
                <a:endCxn id="601" idx="3"/>
              </p:cNvCxnSpPr>
              <p:nvPr/>
            </p:nvCxnSpPr>
            <p:spPr>
              <a:xfrm rot="10800000">
                <a:off x="5956117" y="2622758"/>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605" name="Google Shape;605;p31"/>
            <p:cNvGrpSpPr/>
            <p:nvPr/>
          </p:nvGrpSpPr>
          <p:grpSpPr>
            <a:xfrm>
              <a:off x="6431170" y="2415193"/>
              <a:ext cx="835314" cy="481765"/>
              <a:chOff x="6431170" y="2415193"/>
              <a:chExt cx="835314" cy="481765"/>
            </a:xfrm>
          </p:grpSpPr>
          <p:pic>
            <p:nvPicPr>
              <p:cNvPr id="606" name="Google Shape;606;p31"/>
              <p:cNvPicPr preferRelativeResize="0"/>
              <p:nvPr/>
            </p:nvPicPr>
            <p:blipFill>
              <a:blip r:embed="rId15">
                <a:alphaModFix/>
              </a:blip>
              <a:stretch>
                <a:fillRect/>
              </a:stretch>
            </p:blipFill>
            <p:spPr>
              <a:xfrm>
                <a:off x="6867960" y="2432386"/>
                <a:ext cx="398524" cy="398524"/>
              </a:xfrm>
              <a:prstGeom prst="rect">
                <a:avLst/>
              </a:prstGeom>
              <a:noFill/>
              <a:ln>
                <a:noFill/>
              </a:ln>
            </p:spPr>
          </p:pic>
          <p:pic>
            <p:nvPicPr>
              <p:cNvPr id="607" name="Google Shape;607;p31"/>
              <p:cNvPicPr preferRelativeResize="0"/>
              <p:nvPr/>
            </p:nvPicPr>
            <p:blipFill>
              <a:blip r:embed="rId16">
                <a:alphaModFix/>
              </a:blip>
              <a:stretch>
                <a:fillRect/>
              </a:stretch>
            </p:blipFill>
            <p:spPr>
              <a:xfrm>
                <a:off x="6431170" y="2415193"/>
                <a:ext cx="398525" cy="415131"/>
              </a:xfrm>
              <a:prstGeom prst="rect">
                <a:avLst/>
              </a:prstGeom>
              <a:noFill/>
              <a:ln>
                <a:noFill/>
              </a:ln>
            </p:spPr>
          </p:pic>
          <p:cxnSp>
            <p:nvCxnSpPr>
              <p:cNvPr id="608" name="Google Shape;608;p31"/>
              <p:cNvCxnSpPr>
                <a:stCxn id="607" idx="3"/>
                <a:endCxn id="607" idx="3"/>
              </p:cNvCxnSpPr>
              <p:nvPr/>
            </p:nvCxnSpPr>
            <p:spPr>
              <a:xfrm>
                <a:off x="6829696" y="2622758"/>
                <a:ext cx="0" cy="0"/>
              </a:xfrm>
              <a:prstGeom prst="straightConnector1">
                <a:avLst/>
              </a:prstGeom>
              <a:noFill/>
              <a:ln cap="flat" cmpd="sng" w="9525">
                <a:solidFill>
                  <a:schemeClr val="dk2"/>
                </a:solidFill>
                <a:prstDash val="solid"/>
                <a:round/>
                <a:headEnd len="med" w="med" type="none"/>
                <a:tailEnd len="med" w="med" type="none"/>
              </a:ln>
            </p:spPr>
          </p:cxnSp>
          <p:cxnSp>
            <p:nvCxnSpPr>
              <p:cNvPr id="609" name="Google Shape;609;p31"/>
              <p:cNvCxnSpPr>
                <a:stCxn id="607" idx="3"/>
                <a:endCxn id="606" idx="1"/>
              </p:cNvCxnSpPr>
              <p:nvPr/>
            </p:nvCxnSpPr>
            <p:spPr>
              <a:xfrm>
                <a:off x="6829696" y="2622758"/>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610" name="Google Shape;610;p31"/>
              <p:cNvCxnSpPr>
                <a:endCxn id="607" idx="3"/>
              </p:cNvCxnSpPr>
              <p:nvPr/>
            </p:nvCxnSpPr>
            <p:spPr>
              <a:xfrm rot="10800000">
                <a:off x="6829696" y="2622758"/>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611" name="Google Shape;611;p31"/>
            <p:cNvGrpSpPr/>
            <p:nvPr/>
          </p:nvGrpSpPr>
          <p:grpSpPr>
            <a:xfrm>
              <a:off x="7319717" y="2410430"/>
              <a:ext cx="835314" cy="481765"/>
              <a:chOff x="7319717" y="2410430"/>
              <a:chExt cx="835314" cy="481765"/>
            </a:xfrm>
          </p:grpSpPr>
          <p:pic>
            <p:nvPicPr>
              <p:cNvPr id="612" name="Google Shape;612;p31"/>
              <p:cNvPicPr preferRelativeResize="0"/>
              <p:nvPr/>
            </p:nvPicPr>
            <p:blipFill>
              <a:blip r:embed="rId15">
                <a:alphaModFix/>
              </a:blip>
              <a:stretch>
                <a:fillRect/>
              </a:stretch>
            </p:blipFill>
            <p:spPr>
              <a:xfrm>
                <a:off x="7756506" y="2427623"/>
                <a:ext cx="398524" cy="398524"/>
              </a:xfrm>
              <a:prstGeom prst="rect">
                <a:avLst/>
              </a:prstGeom>
              <a:noFill/>
              <a:ln>
                <a:noFill/>
              </a:ln>
            </p:spPr>
          </p:pic>
          <p:pic>
            <p:nvPicPr>
              <p:cNvPr id="613" name="Google Shape;613;p31"/>
              <p:cNvPicPr preferRelativeResize="0"/>
              <p:nvPr/>
            </p:nvPicPr>
            <p:blipFill>
              <a:blip r:embed="rId16">
                <a:alphaModFix/>
              </a:blip>
              <a:stretch>
                <a:fillRect/>
              </a:stretch>
            </p:blipFill>
            <p:spPr>
              <a:xfrm>
                <a:off x="7319717" y="2410430"/>
                <a:ext cx="398525" cy="415131"/>
              </a:xfrm>
              <a:prstGeom prst="rect">
                <a:avLst/>
              </a:prstGeom>
              <a:noFill/>
              <a:ln>
                <a:noFill/>
              </a:ln>
            </p:spPr>
          </p:pic>
          <p:cxnSp>
            <p:nvCxnSpPr>
              <p:cNvPr id="614" name="Google Shape;614;p31"/>
              <p:cNvCxnSpPr>
                <a:stCxn id="613" idx="3"/>
                <a:endCxn id="613" idx="3"/>
              </p:cNvCxnSpPr>
              <p:nvPr/>
            </p:nvCxnSpPr>
            <p:spPr>
              <a:xfrm>
                <a:off x="7718242" y="2617996"/>
                <a:ext cx="0" cy="0"/>
              </a:xfrm>
              <a:prstGeom prst="straightConnector1">
                <a:avLst/>
              </a:prstGeom>
              <a:noFill/>
              <a:ln cap="flat" cmpd="sng" w="9525">
                <a:solidFill>
                  <a:schemeClr val="dk2"/>
                </a:solidFill>
                <a:prstDash val="solid"/>
                <a:round/>
                <a:headEnd len="med" w="med" type="none"/>
                <a:tailEnd len="med" w="med" type="none"/>
              </a:ln>
            </p:spPr>
          </p:cxnSp>
          <p:cxnSp>
            <p:nvCxnSpPr>
              <p:cNvPr id="615" name="Google Shape;615;p31"/>
              <p:cNvCxnSpPr>
                <a:stCxn id="613" idx="3"/>
                <a:endCxn id="612" idx="1"/>
              </p:cNvCxnSpPr>
              <p:nvPr/>
            </p:nvCxnSpPr>
            <p:spPr>
              <a:xfrm>
                <a:off x="7718242" y="2617996"/>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616" name="Google Shape;616;p31"/>
              <p:cNvCxnSpPr>
                <a:endCxn id="613" idx="3"/>
              </p:cNvCxnSpPr>
              <p:nvPr/>
            </p:nvCxnSpPr>
            <p:spPr>
              <a:xfrm rot="10800000">
                <a:off x="7718242" y="2617996"/>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617" name="Google Shape;617;p31"/>
            <p:cNvGrpSpPr/>
            <p:nvPr/>
          </p:nvGrpSpPr>
          <p:grpSpPr>
            <a:xfrm>
              <a:off x="8193295" y="2410430"/>
              <a:ext cx="835314" cy="481765"/>
              <a:chOff x="8193295" y="2410430"/>
              <a:chExt cx="835314" cy="481765"/>
            </a:xfrm>
          </p:grpSpPr>
          <p:pic>
            <p:nvPicPr>
              <p:cNvPr id="618" name="Google Shape;618;p31"/>
              <p:cNvPicPr preferRelativeResize="0"/>
              <p:nvPr/>
            </p:nvPicPr>
            <p:blipFill>
              <a:blip r:embed="rId15">
                <a:alphaModFix/>
              </a:blip>
              <a:stretch>
                <a:fillRect/>
              </a:stretch>
            </p:blipFill>
            <p:spPr>
              <a:xfrm>
                <a:off x="8630085" y="2427623"/>
                <a:ext cx="398524" cy="398524"/>
              </a:xfrm>
              <a:prstGeom prst="rect">
                <a:avLst/>
              </a:prstGeom>
              <a:noFill/>
              <a:ln>
                <a:noFill/>
              </a:ln>
            </p:spPr>
          </p:pic>
          <p:pic>
            <p:nvPicPr>
              <p:cNvPr id="619" name="Google Shape;619;p31"/>
              <p:cNvPicPr preferRelativeResize="0"/>
              <p:nvPr/>
            </p:nvPicPr>
            <p:blipFill>
              <a:blip r:embed="rId16">
                <a:alphaModFix/>
              </a:blip>
              <a:stretch>
                <a:fillRect/>
              </a:stretch>
            </p:blipFill>
            <p:spPr>
              <a:xfrm>
                <a:off x="8193295" y="2410430"/>
                <a:ext cx="398525" cy="415131"/>
              </a:xfrm>
              <a:prstGeom prst="rect">
                <a:avLst/>
              </a:prstGeom>
              <a:noFill/>
              <a:ln>
                <a:noFill/>
              </a:ln>
            </p:spPr>
          </p:pic>
          <p:cxnSp>
            <p:nvCxnSpPr>
              <p:cNvPr id="620" name="Google Shape;620;p31"/>
              <p:cNvCxnSpPr>
                <a:stCxn id="619" idx="3"/>
                <a:endCxn id="619" idx="3"/>
              </p:cNvCxnSpPr>
              <p:nvPr/>
            </p:nvCxnSpPr>
            <p:spPr>
              <a:xfrm>
                <a:off x="8591821" y="2617996"/>
                <a:ext cx="0" cy="0"/>
              </a:xfrm>
              <a:prstGeom prst="straightConnector1">
                <a:avLst/>
              </a:prstGeom>
              <a:noFill/>
              <a:ln cap="flat" cmpd="sng" w="9525">
                <a:solidFill>
                  <a:schemeClr val="dk2"/>
                </a:solidFill>
                <a:prstDash val="solid"/>
                <a:round/>
                <a:headEnd len="med" w="med" type="none"/>
                <a:tailEnd len="med" w="med" type="none"/>
              </a:ln>
            </p:spPr>
          </p:cxnSp>
          <p:cxnSp>
            <p:nvCxnSpPr>
              <p:cNvPr id="621" name="Google Shape;621;p31"/>
              <p:cNvCxnSpPr>
                <a:stCxn id="619" idx="3"/>
                <a:endCxn id="618" idx="1"/>
              </p:cNvCxnSpPr>
              <p:nvPr/>
            </p:nvCxnSpPr>
            <p:spPr>
              <a:xfrm>
                <a:off x="8591821" y="2617996"/>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622" name="Google Shape;622;p31"/>
              <p:cNvCxnSpPr>
                <a:endCxn id="619" idx="3"/>
              </p:cNvCxnSpPr>
              <p:nvPr/>
            </p:nvCxnSpPr>
            <p:spPr>
              <a:xfrm rot="10800000">
                <a:off x="8591821" y="2617996"/>
                <a:ext cx="15300" cy="274200"/>
              </a:xfrm>
              <a:prstGeom prst="straightConnector1">
                <a:avLst/>
              </a:prstGeom>
              <a:noFill/>
              <a:ln cap="flat" cmpd="sng" w="19050">
                <a:solidFill>
                  <a:schemeClr val="dk2"/>
                </a:solidFill>
                <a:prstDash val="solid"/>
                <a:round/>
                <a:headEnd len="med" w="med" type="none"/>
                <a:tailEnd len="med" w="med" type="none"/>
              </a:ln>
            </p:spPr>
          </p:cxnSp>
        </p:grpSp>
      </p:grpSp>
      <p:grpSp>
        <p:nvGrpSpPr>
          <p:cNvPr id="623" name="Google Shape;623;p31"/>
          <p:cNvGrpSpPr/>
          <p:nvPr/>
        </p:nvGrpSpPr>
        <p:grpSpPr>
          <a:xfrm>
            <a:off x="1828683" y="1994505"/>
            <a:ext cx="7131256" cy="410396"/>
            <a:chOff x="1828622" y="1994577"/>
            <a:chExt cx="7295403" cy="410396"/>
          </a:xfrm>
        </p:grpSpPr>
        <p:grpSp>
          <p:nvGrpSpPr>
            <p:cNvPr id="624" name="Google Shape;624;p31"/>
            <p:cNvGrpSpPr/>
            <p:nvPr/>
          </p:nvGrpSpPr>
          <p:grpSpPr>
            <a:xfrm>
              <a:off x="1828622" y="1994577"/>
              <a:ext cx="3633040" cy="385223"/>
              <a:chOff x="1874138" y="2390020"/>
              <a:chExt cx="7154471" cy="506939"/>
            </a:xfrm>
          </p:grpSpPr>
          <p:grpSp>
            <p:nvGrpSpPr>
              <p:cNvPr id="625" name="Google Shape;625;p31"/>
              <p:cNvGrpSpPr/>
              <p:nvPr/>
            </p:nvGrpSpPr>
            <p:grpSpPr>
              <a:xfrm>
                <a:off x="1874138" y="2390020"/>
                <a:ext cx="835314" cy="481765"/>
                <a:chOff x="1874138" y="2390020"/>
                <a:chExt cx="835314" cy="481765"/>
              </a:xfrm>
            </p:grpSpPr>
            <p:pic>
              <p:nvPicPr>
                <p:cNvPr id="626" name="Google Shape;626;p31"/>
                <p:cNvPicPr preferRelativeResize="0"/>
                <p:nvPr/>
              </p:nvPicPr>
              <p:blipFill>
                <a:blip r:embed="rId15">
                  <a:alphaModFix/>
                </a:blip>
                <a:stretch>
                  <a:fillRect/>
                </a:stretch>
              </p:blipFill>
              <p:spPr>
                <a:xfrm>
                  <a:off x="2310928" y="2407212"/>
                  <a:ext cx="398524" cy="398524"/>
                </a:xfrm>
                <a:prstGeom prst="rect">
                  <a:avLst/>
                </a:prstGeom>
                <a:noFill/>
                <a:ln>
                  <a:noFill/>
                </a:ln>
              </p:spPr>
            </p:pic>
            <p:pic>
              <p:nvPicPr>
                <p:cNvPr id="627" name="Google Shape;627;p31"/>
                <p:cNvPicPr preferRelativeResize="0"/>
                <p:nvPr/>
              </p:nvPicPr>
              <p:blipFill>
                <a:blip r:embed="rId16">
                  <a:alphaModFix/>
                </a:blip>
                <a:stretch>
                  <a:fillRect/>
                </a:stretch>
              </p:blipFill>
              <p:spPr>
                <a:xfrm>
                  <a:off x="1874138" y="2390020"/>
                  <a:ext cx="398525" cy="415131"/>
                </a:xfrm>
                <a:prstGeom prst="rect">
                  <a:avLst/>
                </a:prstGeom>
                <a:noFill/>
                <a:ln>
                  <a:noFill/>
                </a:ln>
              </p:spPr>
            </p:pic>
            <p:cxnSp>
              <p:nvCxnSpPr>
                <p:cNvPr id="628" name="Google Shape;628;p31"/>
                <p:cNvCxnSpPr>
                  <a:stCxn id="627" idx="3"/>
                  <a:endCxn id="627" idx="3"/>
                </p:cNvCxnSpPr>
                <p:nvPr/>
              </p:nvCxnSpPr>
              <p:spPr>
                <a:xfrm>
                  <a:off x="2272664" y="2597585"/>
                  <a:ext cx="0" cy="0"/>
                </a:xfrm>
                <a:prstGeom prst="straightConnector1">
                  <a:avLst/>
                </a:prstGeom>
                <a:noFill/>
                <a:ln cap="flat" cmpd="sng" w="9525">
                  <a:solidFill>
                    <a:schemeClr val="dk2"/>
                  </a:solidFill>
                  <a:prstDash val="solid"/>
                  <a:round/>
                  <a:headEnd len="med" w="med" type="none"/>
                  <a:tailEnd len="med" w="med" type="none"/>
                </a:ln>
              </p:spPr>
            </p:cxnSp>
            <p:cxnSp>
              <p:nvCxnSpPr>
                <p:cNvPr id="629" name="Google Shape;629;p31"/>
                <p:cNvCxnSpPr>
                  <a:stCxn id="627" idx="3"/>
                  <a:endCxn id="626" idx="1"/>
                </p:cNvCxnSpPr>
                <p:nvPr/>
              </p:nvCxnSpPr>
              <p:spPr>
                <a:xfrm>
                  <a:off x="2272664" y="2597585"/>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630" name="Google Shape;630;p31"/>
                <p:cNvCxnSpPr>
                  <a:endCxn id="627" idx="3"/>
                </p:cNvCxnSpPr>
                <p:nvPr/>
              </p:nvCxnSpPr>
              <p:spPr>
                <a:xfrm rot="10800000">
                  <a:off x="2272664" y="2597585"/>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631" name="Google Shape;631;p31"/>
              <p:cNvGrpSpPr/>
              <p:nvPr/>
            </p:nvGrpSpPr>
            <p:grpSpPr>
              <a:xfrm>
                <a:off x="2747717" y="2390020"/>
                <a:ext cx="835314" cy="481765"/>
                <a:chOff x="2747717" y="2390020"/>
                <a:chExt cx="835314" cy="481765"/>
              </a:xfrm>
            </p:grpSpPr>
            <p:pic>
              <p:nvPicPr>
                <p:cNvPr id="632" name="Google Shape;632;p31"/>
                <p:cNvPicPr preferRelativeResize="0"/>
                <p:nvPr/>
              </p:nvPicPr>
              <p:blipFill>
                <a:blip r:embed="rId15">
                  <a:alphaModFix/>
                </a:blip>
                <a:stretch>
                  <a:fillRect/>
                </a:stretch>
              </p:blipFill>
              <p:spPr>
                <a:xfrm>
                  <a:off x="3184506" y="2407212"/>
                  <a:ext cx="398525" cy="398524"/>
                </a:xfrm>
                <a:prstGeom prst="rect">
                  <a:avLst/>
                </a:prstGeom>
                <a:noFill/>
                <a:ln>
                  <a:noFill/>
                </a:ln>
              </p:spPr>
            </p:pic>
            <p:pic>
              <p:nvPicPr>
                <p:cNvPr id="633" name="Google Shape;633;p31"/>
                <p:cNvPicPr preferRelativeResize="0"/>
                <p:nvPr/>
              </p:nvPicPr>
              <p:blipFill>
                <a:blip r:embed="rId16">
                  <a:alphaModFix/>
                </a:blip>
                <a:stretch>
                  <a:fillRect/>
                </a:stretch>
              </p:blipFill>
              <p:spPr>
                <a:xfrm>
                  <a:off x="2747717" y="2390020"/>
                  <a:ext cx="398525" cy="415131"/>
                </a:xfrm>
                <a:prstGeom prst="rect">
                  <a:avLst/>
                </a:prstGeom>
                <a:noFill/>
                <a:ln>
                  <a:noFill/>
                </a:ln>
              </p:spPr>
            </p:pic>
            <p:cxnSp>
              <p:nvCxnSpPr>
                <p:cNvPr id="634" name="Google Shape;634;p31"/>
                <p:cNvCxnSpPr>
                  <a:stCxn id="633" idx="3"/>
                  <a:endCxn id="633" idx="3"/>
                </p:cNvCxnSpPr>
                <p:nvPr/>
              </p:nvCxnSpPr>
              <p:spPr>
                <a:xfrm>
                  <a:off x="3146242" y="2597585"/>
                  <a:ext cx="0" cy="0"/>
                </a:xfrm>
                <a:prstGeom prst="straightConnector1">
                  <a:avLst/>
                </a:prstGeom>
                <a:noFill/>
                <a:ln cap="flat" cmpd="sng" w="9525">
                  <a:solidFill>
                    <a:schemeClr val="dk2"/>
                  </a:solidFill>
                  <a:prstDash val="solid"/>
                  <a:round/>
                  <a:headEnd len="med" w="med" type="none"/>
                  <a:tailEnd len="med" w="med" type="none"/>
                </a:ln>
              </p:spPr>
            </p:cxnSp>
            <p:cxnSp>
              <p:nvCxnSpPr>
                <p:cNvPr id="635" name="Google Shape;635;p31"/>
                <p:cNvCxnSpPr>
                  <a:stCxn id="633" idx="3"/>
                  <a:endCxn id="632" idx="1"/>
                </p:cNvCxnSpPr>
                <p:nvPr/>
              </p:nvCxnSpPr>
              <p:spPr>
                <a:xfrm>
                  <a:off x="3146242" y="2597585"/>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636" name="Google Shape;636;p31"/>
                <p:cNvCxnSpPr>
                  <a:endCxn id="633" idx="3"/>
                </p:cNvCxnSpPr>
                <p:nvPr/>
              </p:nvCxnSpPr>
              <p:spPr>
                <a:xfrm rot="10800000">
                  <a:off x="3146242" y="2597585"/>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637" name="Google Shape;637;p31"/>
              <p:cNvGrpSpPr/>
              <p:nvPr/>
            </p:nvGrpSpPr>
            <p:grpSpPr>
              <a:xfrm>
                <a:off x="3804311" y="2410430"/>
                <a:ext cx="835314" cy="481765"/>
                <a:chOff x="3804311" y="2410430"/>
                <a:chExt cx="835314" cy="481765"/>
              </a:xfrm>
            </p:grpSpPr>
            <p:pic>
              <p:nvPicPr>
                <p:cNvPr id="638" name="Google Shape;638;p31"/>
                <p:cNvPicPr preferRelativeResize="0"/>
                <p:nvPr/>
              </p:nvPicPr>
              <p:blipFill>
                <a:blip r:embed="rId15">
                  <a:alphaModFix/>
                </a:blip>
                <a:stretch>
                  <a:fillRect/>
                </a:stretch>
              </p:blipFill>
              <p:spPr>
                <a:xfrm>
                  <a:off x="4241101" y="2427623"/>
                  <a:ext cx="398525" cy="398524"/>
                </a:xfrm>
                <a:prstGeom prst="rect">
                  <a:avLst/>
                </a:prstGeom>
                <a:noFill/>
                <a:ln>
                  <a:noFill/>
                </a:ln>
              </p:spPr>
            </p:pic>
            <p:pic>
              <p:nvPicPr>
                <p:cNvPr id="639" name="Google Shape;639;p31"/>
                <p:cNvPicPr preferRelativeResize="0"/>
                <p:nvPr/>
              </p:nvPicPr>
              <p:blipFill>
                <a:blip r:embed="rId16">
                  <a:alphaModFix/>
                </a:blip>
                <a:stretch>
                  <a:fillRect/>
                </a:stretch>
              </p:blipFill>
              <p:spPr>
                <a:xfrm>
                  <a:off x="3804311" y="2410430"/>
                  <a:ext cx="398525" cy="415131"/>
                </a:xfrm>
                <a:prstGeom prst="rect">
                  <a:avLst/>
                </a:prstGeom>
                <a:noFill/>
                <a:ln>
                  <a:noFill/>
                </a:ln>
              </p:spPr>
            </p:pic>
            <p:cxnSp>
              <p:nvCxnSpPr>
                <p:cNvPr id="640" name="Google Shape;640;p31"/>
                <p:cNvCxnSpPr>
                  <a:stCxn id="639" idx="3"/>
                  <a:endCxn id="639" idx="3"/>
                </p:cNvCxnSpPr>
                <p:nvPr/>
              </p:nvCxnSpPr>
              <p:spPr>
                <a:xfrm>
                  <a:off x="4202837" y="2617996"/>
                  <a:ext cx="0" cy="0"/>
                </a:xfrm>
                <a:prstGeom prst="straightConnector1">
                  <a:avLst/>
                </a:prstGeom>
                <a:noFill/>
                <a:ln cap="flat" cmpd="sng" w="9525">
                  <a:solidFill>
                    <a:schemeClr val="dk2"/>
                  </a:solidFill>
                  <a:prstDash val="solid"/>
                  <a:round/>
                  <a:headEnd len="med" w="med" type="none"/>
                  <a:tailEnd len="med" w="med" type="none"/>
                </a:ln>
              </p:spPr>
            </p:cxnSp>
            <p:cxnSp>
              <p:nvCxnSpPr>
                <p:cNvPr id="641" name="Google Shape;641;p31"/>
                <p:cNvCxnSpPr>
                  <a:stCxn id="639" idx="3"/>
                  <a:endCxn id="638" idx="1"/>
                </p:cNvCxnSpPr>
                <p:nvPr/>
              </p:nvCxnSpPr>
              <p:spPr>
                <a:xfrm>
                  <a:off x="4202837" y="2617996"/>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642" name="Google Shape;642;p31"/>
                <p:cNvCxnSpPr>
                  <a:endCxn id="639" idx="3"/>
                </p:cNvCxnSpPr>
                <p:nvPr/>
              </p:nvCxnSpPr>
              <p:spPr>
                <a:xfrm rot="10800000">
                  <a:off x="4202837" y="2617996"/>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643" name="Google Shape;643;p31"/>
              <p:cNvGrpSpPr/>
              <p:nvPr/>
            </p:nvGrpSpPr>
            <p:grpSpPr>
              <a:xfrm>
                <a:off x="4677890" y="2410430"/>
                <a:ext cx="835314" cy="481765"/>
                <a:chOff x="4677890" y="2410430"/>
                <a:chExt cx="835314" cy="481765"/>
              </a:xfrm>
            </p:grpSpPr>
            <p:pic>
              <p:nvPicPr>
                <p:cNvPr id="644" name="Google Shape;644;p31"/>
                <p:cNvPicPr preferRelativeResize="0"/>
                <p:nvPr/>
              </p:nvPicPr>
              <p:blipFill>
                <a:blip r:embed="rId15">
                  <a:alphaModFix/>
                </a:blip>
                <a:stretch>
                  <a:fillRect/>
                </a:stretch>
              </p:blipFill>
              <p:spPr>
                <a:xfrm>
                  <a:off x="5114679" y="2427623"/>
                  <a:ext cx="398525" cy="398524"/>
                </a:xfrm>
                <a:prstGeom prst="rect">
                  <a:avLst/>
                </a:prstGeom>
                <a:noFill/>
                <a:ln>
                  <a:noFill/>
                </a:ln>
              </p:spPr>
            </p:pic>
            <p:pic>
              <p:nvPicPr>
                <p:cNvPr id="645" name="Google Shape;645;p31"/>
                <p:cNvPicPr preferRelativeResize="0"/>
                <p:nvPr/>
              </p:nvPicPr>
              <p:blipFill>
                <a:blip r:embed="rId16">
                  <a:alphaModFix/>
                </a:blip>
                <a:stretch>
                  <a:fillRect/>
                </a:stretch>
              </p:blipFill>
              <p:spPr>
                <a:xfrm>
                  <a:off x="4677890" y="2410430"/>
                  <a:ext cx="398525" cy="415131"/>
                </a:xfrm>
                <a:prstGeom prst="rect">
                  <a:avLst/>
                </a:prstGeom>
                <a:noFill/>
                <a:ln>
                  <a:noFill/>
                </a:ln>
              </p:spPr>
            </p:pic>
            <p:cxnSp>
              <p:nvCxnSpPr>
                <p:cNvPr id="646" name="Google Shape;646;p31"/>
                <p:cNvCxnSpPr>
                  <a:stCxn id="645" idx="3"/>
                  <a:endCxn id="645" idx="3"/>
                </p:cNvCxnSpPr>
                <p:nvPr/>
              </p:nvCxnSpPr>
              <p:spPr>
                <a:xfrm>
                  <a:off x="5076415" y="2617996"/>
                  <a:ext cx="0" cy="0"/>
                </a:xfrm>
                <a:prstGeom prst="straightConnector1">
                  <a:avLst/>
                </a:prstGeom>
                <a:noFill/>
                <a:ln cap="flat" cmpd="sng" w="9525">
                  <a:solidFill>
                    <a:schemeClr val="dk2"/>
                  </a:solidFill>
                  <a:prstDash val="solid"/>
                  <a:round/>
                  <a:headEnd len="med" w="med" type="none"/>
                  <a:tailEnd len="med" w="med" type="none"/>
                </a:ln>
              </p:spPr>
            </p:cxnSp>
            <p:cxnSp>
              <p:nvCxnSpPr>
                <p:cNvPr id="647" name="Google Shape;647;p31"/>
                <p:cNvCxnSpPr>
                  <a:stCxn id="645" idx="3"/>
                  <a:endCxn id="644" idx="1"/>
                </p:cNvCxnSpPr>
                <p:nvPr/>
              </p:nvCxnSpPr>
              <p:spPr>
                <a:xfrm>
                  <a:off x="5076415" y="2617996"/>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648" name="Google Shape;648;p31"/>
                <p:cNvCxnSpPr>
                  <a:endCxn id="645" idx="3"/>
                </p:cNvCxnSpPr>
                <p:nvPr/>
              </p:nvCxnSpPr>
              <p:spPr>
                <a:xfrm rot="10800000">
                  <a:off x="5076415" y="2617996"/>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649" name="Google Shape;649;p31"/>
              <p:cNvGrpSpPr/>
              <p:nvPr/>
            </p:nvGrpSpPr>
            <p:grpSpPr>
              <a:xfrm>
                <a:off x="5557592" y="2415193"/>
                <a:ext cx="835314" cy="481765"/>
                <a:chOff x="5557592" y="2415193"/>
                <a:chExt cx="835314" cy="481765"/>
              </a:xfrm>
            </p:grpSpPr>
            <p:pic>
              <p:nvPicPr>
                <p:cNvPr id="650" name="Google Shape;650;p31"/>
                <p:cNvPicPr preferRelativeResize="0"/>
                <p:nvPr/>
              </p:nvPicPr>
              <p:blipFill>
                <a:blip r:embed="rId15">
                  <a:alphaModFix/>
                </a:blip>
                <a:stretch>
                  <a:fillRect/>
                </a:stretch>
              </p:blipFill>
              <p:spPr>
                <a:xfrm>
                  <a:off x="5994381" y="2432386"/>
                  <a:ext cx="398525" cy="398524"/>
                </a:xfrm>
                <a:prstGeom prst="rect">
                  <a:avLst/>
                </a:prstGeom>
                <a:noFill/>
                <a:ln>
                  <a:noFill/>
                </a:ln>
              </p:spPr>
            </p:pic>
            <p:pic>
              <p:nvPicPr>
                <p:cNvPr id="651" name="Google Shape;651;p31"/>
                <p:cNvPicPr preferRelativeResize="0"/>
                <p:nvPr/>
              </p:nvPicPr>
              <p:blipFill>
                <a:blip r:embed="rId16">
                  <a:alphaModFix/>
                </a:blip>
                <a:stretch>
                  <a:fillRect/>
                </a:stretch>
              </p:blipFill>
              <p:spPr>
                <a:xfrm>
                  <a:off x="5557592" y="2415193"/>
                  <a:ext cx="398525" cy="415131"/>
                </a:xfrm>
                <a:prstGeom prst="rect">
                  <a:avLst/>
                </a:prstGeom>
                <a:noFill/>
                <a:ln>
                  <a:noFill/>
                </a:ln>
              </p:spPr>
            </p:pic>
            <p:cxnSp>
              <p:nvCxnSpPr>
                <p:cNvPr id="652" name="Google Shape;652;p31"/>
                <p:cNvCxnSpPr>
                  <a:stCxn id="651" idx="3"/>
                  <a:endCxn id="651" idx="3"/>
                </p:cNvCxnSpPr>
                <p:nvPr/>
              </p:nvCxnSpPr>
              <p:spPr>
                <a:xfrm>
                  <a:off x="5956117" y="2622758"/>
                  <a:ext cx="0" cy="0"/>
                </a:xfrm>
                <a:prstGeom prst="straightConnector1">
                  <a:avLst/>
                </a:prstGeom>
                <a:noFill/>
                <a:ln cap="flat" cmpd="sng" w="9525">
                  <a:solidFill>
                    <a:schemeClr val="dk2"/>
                  </a:solidFill>
                  <a:prstDash val="solid"/>
                  <a:round/>
                  <a:headEnd len="med" w="med" type="none"/>
                  <a:tailEnd len="med" w="med" type="none"/>
                </a:ln>
              </p:spPr>
            </p:cxnSp>
            <p:cxnSp>
              <p:nvCxnSpPr>
                <p:cNvPr id="653" name="Google Shape;653;p31"/>
                <p:cNvCxnSpPr>
                  <a:stCxn id="651" idx="3"/>
                  <a:endCxn id="650" idx="1"/>
                </p:cNvCxnSpPr>
                <p:nvPr/>
              </p:nvCxnSpPr>
              <p:spPr>
                <a:xfrm>
                  <a:off x="5956117" y="2622758"/>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654" name="Google Shape;654;p31"/>
                <p:cNvCxnSpPr>
                  <a:endCxn id="651" idx="3"/>
                </p:cNvCxnSpPr>
                <p:nvPr/>
              </p:nvCxnSpPr>
              <p:spPr>
                <a:xfrm rot="10800000">
                  <a:off x="5956117" y="2622758"/>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655" name="Google Shape;655;p31"/>
              <p:cNvGrpSpPr/>
              <p:nvPr/>
            </p:nvGrpSpPr>
            <p:grpSpPr>
              <a:xfrm>
                <a:off x="6431170" y="2415193"/>
                <a:ext cx="835314" cy="481765"/>
                <a:chOff x="6431170" y="2415193"/>
                <a:chExt cx="835314" cy="481765"/>
              </a:xfrm>
            </p:grpSpPr>
            <p:pic>
              <p:nvPicPr>
                <p:cNvPr id="656" name="Google Shape;656;p31"/>
                <p:cNvPicPr preferRelativeResize="0"/>
                <p:nvPr/>
              </p:nvPicPr>
              <p:blipFill>
                <a:blip r:embed="rId15">
                  <a:alphaModFix/>
                </a:blip>
                <a:stretch>
                  <a:fillRect/>
                </a:stretch>
              </p:blipFill>
              <p:spPr>
                <a:xfrm>
                  <a:off x="6867960" y="2432386"/>
                  <a:ext cx="398524" cy="398524"/>
                </a:xfrm>
                <a:prstGeom prst="rect">
                  <a:avLst/>
                </a:prstGeom>
                <a:noFill/>
                <a:ln>
                  <a:noFill/>
                </a:ln>
              </p:spPr>
            </p:pic>
            <p:pic>
              <p:nvPicPr>
                <p:cNvPr id="657" name="Google Shape;657;p31"/>
                <p:cNvPicPr preferRelativeResize="0"/>
                <p:nvPr/>
              </p:nvPicPr>
              <p:blipFill>
                <a:blip r:embed="rId16">
                  <a:alphaModFix/>
                </a:blip>
                <a:stretch>
                  <a:fillRect/>
                </a:stretch>
              </p:blipFill>
              <p:spPr>
                <a:xfrm>
                  <a:off x="6431170" y="2415193"/>
                  <a:ext cx="398525" cy="415131"/>
                </a:xfrm>
                <a:prstGeom prst="rect">
                  <a:avLst/>
                </a:prstGeom>
                <a:noFill/>
                <a:ln>
                  <a:noFill/>
                </a:ln>
              </p:spPr>
            </p:pic>
            <p:cxnSp>
              <p:nvCxnSpPr>
                <p:cNvPr id="658" name="Google Shape;658;p31"/>
                <p:cNvCxnSpPr>
                  <a:stCxn id="657" idx="3"/>
                  <a:endCxn id="657" idx="3"/>
                </p:cNvCxnSpPr>
                <p:nvPr/>
              </p:nvCxnSpPr>
              <p:spPr>
                <a:xfrm>
                  <a:off x="6829696" y="2622758"/>
                  <a:ext cx="0" cy="0"/>
                </a:xfrm>
                <a:prstGeom prst="straightConnector1">
                  <a:avLst/>
                </a:prstGeom>
                <a:noFill/>
                <a:ln cap="flat" cmpd="sng" w="9525">
                  <a:solidFill>
                    <a:schemeClr val="dk2"/>
                  </a:solidFill>
                  <a:prstDash val="solid"/>
                  <a:round/>
                  <a:headEnd len="med" w="med" type="none"/>
                  <a:tailEnd len="med" w="med" type="none"/>
                </a:ln>
              </p:spPr>
            </p:cxnSp>
            <p:cxnSp>
              <p:nvCxnSpPr>
                <p:cNvPr id="659" name="Google Shape;659;p31"/>
                <p:cNvCxnSpPr>
                  <a:stCxn id="657" idx="3"/>
                  <a:endCxn id="656" idx="1"/>
                </p:cNvCxnSpPr>
                <p:nvPr/>
              </p:nvCxnSpPr>
              <p:spPr>
                <a:xfrm>
                  <a:off x="6829696" y="2622758"/>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660" name="Google Shape;660;p31"/>
                <p:cNvCxnSpPr>
                  <a:endCxn id="657" idx="3"/>
                </p:cNvCxnSpPr>
                <p:nvPr/>
              </p:nvCxnSpPr>
              <p:spPr>
                <a:xfrm rot="10800000">
                  <a:off x="6829696" y="2622758"/>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661" name="Google Shape;661;p31"/>
              <p:cNvGrpSpPr/>
              <p:nvPr/>
            </p:nvGrpSpPr>
            <p:grpSpPr>
              <a:xfrm>
                <a:off x="7319717" y="2410430"/>
                <a:ext cx="835314" cy="481765"/>
                <a:chOff x="7319717" y="2410430"/>
                <a:chExt cx="835314" cy="481765"/>
              </a:xfrm>
            </p:grpSpPr>
            <p:pic>
              <p:nvPicPr>
                <p:cNvPr id="662" name="Google Shape;662;p31"/>
                <p:cNvPicPr preferRelativeResize="0"/>
                <p:nvPr/>
              </p:nvPicPr>
              <p:blipFill>
                <a:blip r:embed="rId15">
                  <a:alphaModFix/>
                </a:blip>
                <a:stretch>
                  <a:fillRect/>
                </a:stretch>
              </p:blipFill>
              <p:spPr>
                <a:xfrm>
                  <a:off x="7756506" y="2427623"/>
                  <a:ext cx="398524" cy="398524"/>
                </a:xfrm>
                <a:prstGeom prst="rect">
                  <a:avLst/>
                </a:prstGeom>
                <a:noFill/>
                <a:ln>
                  <a:noFill/>
                </a:ln>
              </p:spPr>
            </p:pic>
            <p:pic>
              <p:nvPicPr>
                <p:cNvPr id="663" name="Google Shape;663;p31"/>
                <p:cNvPicPr preferRelativeResize="0"/>
                <p:nvPr/>
              </p:nvPicPr>
              <p:blipFill>
                <a:blip r:embed="rId16">
                  <a:alphaModFix/>
                </a:blip>
                <a:stretch>
                  <a:fillRect/>
                </a:stretch>
              </p:blipFill>
              <p:spPr>
                <a:xfrm>
                  <a:off x="7319717" y="2410430"/>
                  <a:ext cx="398525" cy="415131"/>
                </a:xfrm>
                <a:prstGeom prst="rect">
                  <a:avLst/>
                </a:prstGeom>
                <a:noFill/>
                <a:ln>
                  <a:noFill/>
                </a:ln>
              </p:spPr>
            </p:pic>
            <p:cxnSp>
              <p:nvCxnSpPr>
                <p:cNvPr id="664" name="Google Shape;664;p31"/>
                <p:cNvCxnSpPr>
                  <a:stCxn id="663" idx="3"/>
                  <a:endCxn id="663" idx="3"/>
                </p:cNvCxnSpPr>
                <p:nvPr/>
              </p:nvCxnSpPr>
              <p:spPr>
                <a:xfrm>
                  <a:off x="7718242" y="2617996"/>
                  <a:ext cx="0" cy="0"/>
                </a:xfrm>
                <a:prstGeom prst="straightConnector1">
                  <a:avLst/>
                </a:prstGeom>
                <a:noFill/>
                <a:ln cap="flat" cmpd="sng" w="9525">
                  <a:solidFill>
                    <a:schemeClr val="dk2"/>
                  </a:solidFill>
                  <a:prstDash val="solid"/>
                  <a:round/>
                  <a:headEnd len="med" w="med" type="none"/>
                  <a:tailEnd len="med" w="med" type="none"/>
                </a:ln>
              </p:spPr>
            </p:cxnSp>
            <p:cxnSp>
              <p:nvCxnSpPr>
                <p:cNvPr id="665" name="Google Shape;665;p31"/>
                <p:cNvCxnSpPr>
                  <a:stCxn id="663" idx="3"/>
                  <a:endCxn id="662" idx="1"/>
                </p:cNvCxnSpPr>
                <p:nvPr/>
              </p:nvCxnSpPr>
              <p:spPr>
                <a:xfrm>
                  <a:off x="7718242" y="2617996"/>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666" name="Google Shape;666;p31"/>
                <p:cNvCxnSpPr>
                  <a:endCxn id="663" idx="3"/>
                </p:cNvCxnSpPr>
                <p:nvPr/>
              </p:nvCxnSpPr>
              <p:spPr>
                <a:xfrm rot="10800000">
                  <a:off x="7718242" y="2617996"/>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667" name="Google Shape;667;p31"/>
              <p:cNvGrpSpPr/>
              <p:nvPr/>
            </p:nvGrpSpPr>
            <p:grpSpPr>
              <a:xfrm>
                <a:off x="8193295" y="2410430"/>
                <a:ext cx="835314" cy="481765"/>
                <a:chOff x="8193295" y="2410430"/>
                <a:chExt cx="835314" cy="481765"/>
              </a:xfrm>
            </p:grpSpPr>
            <p:pic>
              <p:nvPicPr>
                <p:cNvPr id="668" name="Google Shape;668;p31"/>
                <p:cNvPicPr preferRelativeResize="0"/>
                <p:nvPr/>
              </p:nvPicPr>
              <p:blipFill>
                <a:blip r:embed="rId15">
                  <a:alphaModFix/>
                </a:blip>
                <a:stretch>
                  <a:fillRect/>
                </a:stretch>
              </p:blipFill>
              <p:spPr>
                <a:xfrm>
                  <a:off x="8630085" y="2427623"/>
                  <a:ext cx="398524" cy="398524"/>
                </a:xfrm>
                <a:prstGeom prst="rect">
                  <a:avLst/>
                </a:prstGeom>
                <a:noFill/>
                <a:ln>
                  <a:noFill/>
                </a:ln>
              </p:spPr>
            </p:pic>
            <p:pic>
              <p:nvPicPr>
                <p:cNvPr id="669" name="Google Shape;669;p31"/>
                <p:cNvPicPr preferRelativeResize="0"/>
                <p:nvPr/>
              </p:nvPicPr>
              <p:blipFill>
                <a:blip r:embed="rId16">
                  <a:alphaModFix/>
                </a:blip>
                <a:stretch>
                  <a:fillRect/>
                </a:stretch>
              </p:blipFill>
              <p:spPr>
                <a:xfrm>
                  <a:off x="8193295" y="2410430"/>
                  <a:ext cx="398525" cy="415131"/>
                </a:xfrm>
                <a:prstGeom prst="rect">
                  <a:avLst/>
                </a:prstGeom>
                <a:noFill/>
                <a:ln>
                  <a:noFill/>
                </a:ln>
              </p:spPr>
            </p:pic>
            <p:cxnSp>
              <p:nvCxnSpPr>
                <p:cNvPr id="670" name="Google Shape;670;p31"/>
                <p:cNvCxnSpPr>
                  <a:stCxn id="669" idx="3"/>
                  <a:endCxn id="669" idx="3"/>
                </p:cNvCxnSpPr>
                <p:nvPr/>
              </p:nvCxnSpPr>
              <p:spPr>
                <a:xfrm>
                  <a:off x="8591821" y="2617996"/>
                  <a:ext cx="0" cy="0"/>
                </a:xfrm>
                <a:prstGeom prst="straightConnector1">
                  <a:avLst/>
                </a:prstGeom>
                <a:noFill/>
                <a:ln cap="flat" cmpd="sng" w="9525">
                  <a:solidFill>
                    <a:schemeClr val="dk2"/>
                  </a:solidFill>
                  <a:prstDash val="solid"/>
                  <a:round/>
                  <a:headEnd len="med" w="med" type="none"/>
                  <a:tailEnd len="med" w="med" type="none"/>
                </a:ln>
              </p:spPr>
            </p:cxnSp>
            <p:cxnSp>
              <p:nvCxnSpPr>
                <p:cNvPr id="671" name="Google Shape;671;p31"/>
                <p:cNvCxnSpPr>
                  <a:stCxn id="669" idx="3"/>
                  <a:endCxn id="668" idx="1"/>
                </p:cNvCxnSpPr>
                <p:nvPr/>
              </p:nvCxnSpPr>
              <p:spPr>
                <a:xfrm>
                  <a:off x="8591821" y="2617996"/>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672" name="Google Shape;672;p31"/>
                <p:cNvCxnSpPr>
                  <a:endCxn id="669" idx="3"/>
                </p:cNvCxnSpPr>
                <p:nvPr/>
              </p:nvCxnSpPr>
              <p:spPr>
                <a:xfrm rot="10800000">
                  <a:off x="8591821" y="2617996"/>
                  <a:ext cx="15300" cy="274200"/>
                </a:xfrm>
                <a:prstGeom prst="straightConnector1">
                  <a:avLst/>
                </a:prstGeom>
                <a:noFill/>
                <a:ln cap="flat" cmpd="sng" w="19050">
                  <a:solidFill>
                    <a:schemeClr val="dk2"/>
                  </a:solidFill>
                  <a:prstDash val="solid"/>
                  <a:round/>
                  <a:headEnd len="med" w="med" type="none"/>
                  <a:tailEnd len="med" w="med" type="none"/>
                </a:ln>
              </p:spPr>
            </p:cxnSp>
          </p:grpSp>
        </p:grpSp>
        <p:grpSp>
          <p:nvGrpSpPr>
            <p:cNvPr id="673" name="Google Shape;673;p31"/>
            <p:cNvGrpSpPr/>
            <p:nvPr/>
          </p:nvGrpSpPr>
          <p:grpSpPr>
            <a:xfrm>
              <a:off x="5490985" y="2019751"/>
              <a:ext cx="3633040" cy="385223"/>
              <a:chOff x="1874138" y="2390020"/>
              <a:chExt cx="7154471" cy="506939"/>
            </a:xfrm>
          </p:grpSpPr>
          <p:grpSp>
            <p:nvGrpSpPr>
              <p:cNvPr id="674" name="Google Shape;674;p31"/>
              <p:cNvGrpSpPr/>
              <p:nvPr/>
            </p:nvGrpSpPr>
            <p:grpSpPr>
              <a:xfrm>
                <a:off x="1874138" y="2390020"/>
                <a:ext cx="835314" cy="481765"/>
                <a:chOff x="1874138" y="2390020"/>
                <a:chExt cx="835314" cy="481765"/>
              </a:xfrm>
            </p:grpSpPr>
            <p:pic>
              <p:nvPicPr>
                <p:cNvPr id="675" name="Google Shape;675;p31"/>
                <p:cNvPicPr preferRelativeResize="0"/>
                <p:nvPr/>
              </p:nvPicPr>
              <p:blipFill>
                <a:blip r:embed="rId15">
                  <a:alphaModFix/>
                </a:blip>
                <a:stretch>
                  <a:fillRect/>
                </a:stretch>
              </p:blipFill>
              <p:spPr>
                <a:xfrm>
                  <a:off x="2310928" y="2407212"/>
                  <a:ext cx="398524" cy="398524"/>
                </a:xfrm>
                <a:prstGeom prst="rect">
                  <a:avLst/>
                </a:prstGeom>
                <a:noFill/>
                <a:ln>
                  <a:noFill/>
                </a:ln>
              </p:spPr>
            </p:pic>
            <p:pic>
              <p:nvPicPr>
                <p:cNvPr id="676" name="Google Shape;676;p31"/>
                <p:cNvPicPr preferRelativeResize="0"/>
                <p:nvPr/>
              </p:nvPicPr>
              <p:blipFill>
                <a:blip r:embed="rId16">
                  <a:alphaModFix/>
                </a:blip>
                <a:stretch>
                  <a:fillRect/>
                </a:stretch>
              </p:blipFill>
              <p:spPr>
                <a:xfrm>
                  <a:off x="1874138" y="2390020"/>
                  <a:ext cx="398525" cy="415131"/>
                </a:xfrm>
                <a:prstGeom prst="rect">
                  <a:avLst/>
                </a:prstGeom>
                <a:noFill/>
                <a:ln>
                  <a:noFill/>
                </a:ln>
              </p:spPr>
            </p:pic>
            <p:cxnSp>
              <p:nvCxnSpPr>
                <p:cNvPr id="677" name="Google Shape;677;p31"/>
                <p:cNvCxnSpPr>
                  <a:stCxn id="676" idx="3"/>
                  <a:endCxn id="676" idx="3"/>
                </p:cNvCxnSpPr>
                <p:nvPr/>
              </p:nvCxnSpPr>
              <p:spPr>
                <a:xfrm>
                  <a:off x="2272664" y="2597585"/>
                  <a:ext cx="0" cy="0"/>
                </a:xfrm>
                <a:prstGeom prst="straightConnector1">
                  <a:avLst/>
                </a:prstGeom>
                <a:noFill/>
                <a:ln cap="flat" cmpd="sng" w="9525">
                  <a:solidFill>
                    <a:schemeClr val="dk2"/>
                  </a:solidFill>
                  <a:prstDash val="solid"/>
                  <a:round/>
                  <a:headEnd len="med" w="med" type="none"/>
                  <a:tailEnd len="med" w="med" type="none"/>
                </a:ln>
              </p:spPr>
            </p:cxnSp>
            <p:cxnSp>
              <p:nvCxnSpPr>
                <p:cNvPr id="678" name="Google Shape;678;p31"/>
                <p:cNvCxnSpPr>
                  <a:stCxn id="676" idx="3"/>
                  <a:endCxn id="675" idx="1"/>
                </p:cNvCxnSpPr>
                <p:nvPr/>
              </p:nvCxnSpPr>
              <p:spPr>
                <a:xfrm>
                  <a:off x="2272664" y="2597585"/>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679" name="Google Shape;679;p31"/>
                <p:cNvCxnSpPr>
                  <a:endCxn id="676" idx="3"/>
                </p:cNvCxnSpPr>
                <p:nvPr/>
              </p:nvCxnSpPr>
              <p:spPr>
                <a:xfrm rot="10800000">
                  <a:off x="2272664" y="2597585"/>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680" name="Google Shape;680;p31"/>
              <p:cNvGrpSpPr/>
              <p:nvPr/>
            </p:nvGrpSpPr>
            <p:grpSpPr>
              <a:xfrm>
                <a:off x="2747717" y="2390020"/>
                <a:ext cx="835314" cy="481765"/>
                <a:chOff x="2747717" y="2390020"/>
                <a:chExt cx="835314" cy="481765"/>
              </a:xfrm>
            </p:grpSpPr>
            <p:pic>
              <p:nvPicPr>
                <p:cNvPr id="681" name="Google Shape;681;p31"/>
                <p:cNvPicPr preferRelativeResize="0"/>
                <p:nvPr/>
              </p:nvPicPr>
              <p:blipFill>
                <a:blip r:embed="rId15">
                  <a:alphaModFix/>
                </a:blip>
                <a:stretch>
                  <a:fillRect/>
                </a:stretch>
              </p:blipFill>
              <p:spPr>
                <a:xfrm>
                  <a:off x="3184506" y="2407212"/>
                  <a:ext cx="398525" cy="398524"/>
                </a:xfrm>
                <a:prstGeom prst="rect">
                  <a:avLst/>
                </a:prstGeom>
                <a:noFill/>
                <a:ln>
                  <a:noFill/>
                </a:ln>
              </p:spPr>
            </p:pic>
            <p:pic>
              <p:nvPicPr>
                <p:cNvPr id="682" name="Google Shape;682;p31"/>
                <p:cNvPicPr preferRelativeResize="0"/>
                <p:nvPr/>
              </p:nvPicPr>
              <p:blipFill>
                <a:blip r:embed="rId16">
                  <a:alphaModFix/>
                </a:blip>
                <a:stretch>
                  <a:fillRect/>
                </a:stretch>
              </p:blipFill>
              <p:spPr>
                <a:xfrm>
                  <a:off x="2747717" y="2390020"/>
                  <a:ext cx="398525" cy="415131"/>
                </a:xfrm>
                <a:prstGeom prst="rect">
                  <a:avLst/>
                </a:prstGeom>
                <a:noFill/>
                <a:ln>
                  <a:noFill/>
                </a:ln>
              </p:spPr>
            </p:pic>
            <p:cxnSp>
              <p:nvCxnSpPr>
                <p:cNvPr id="683" name="Google Shape;683;p31"/>
                <p:cNvCxnSpPr>
                  <a:stCxn id="682" idx="3"/>
                  <a:endCxn id="682" idx="3"/>
                </p:cNvCxnSpPr>
                <p:nvPr/>
              </p:nvCxnSpPr>
              <p:spPr>
                <a:xfrm>
                  <a:off x="3146242" y="2597585"/>
                  <a:ext cx="0" cy="0"/>
                </a:xfrm>
                <a:prstGeom prst="straightConnector1">
                  <a:avLst/>
                </a:prstGeom>
                <a:noFill/>
                <a:ln cap="flat" cmpd="sng" w="9525">
                  <a:solidFill>
                    <a:schemeClr val="dk2"/>
                  </a:solidFill>
                  <a:prstDash val="solid"/>
                  <a:round/>
                  <a:headEnd len="med" w="med" type="none"/>
                  <a:tailEnd len="med" w="med" type="none"/>
                </a:ln>
              </p:spPr>
            </p:cxnSp>
            <p:cxnSp>
              <p:nvCxnSpPr>
                <p:cNvPr id="684" name="Google Shape;684;p31"/>
                <p:cNvCxnSpPr>
                  <a:stCxn id="682" idx="3"/>
                  <a:endCxn id="681" idx="1"/>
                </p:cNvCxnSpPr>
                <p:nvPr/>
              </p:nvCxnSpPr>
              <p:spPr>
                <a:xfrm>
                  <a:off x="3146242" y="2597585"/>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685" name="Google Shape;685;p31"/>
                <p:cNvCxnSpPr>
                  <a:endCxn id="682" idx="3"/>
                </p:cNvCxnSpPr>
                <p:nvPr/>
              </p:nvCxnSpPr>
              <p:spPr>
                <a:xfrm rot="10800000">
                  <a:off x="3146242" y="2597585"/>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686" name="Google Shape;686;p31"/>
              <p:cNvGrpSpPr/>
              <p:nvPr/>
            </p:nvGrpSpPr>
            <p:grpSpPr>
              <a:xfrm>
                <a:off x="3804311" y="2410430"/>
                <a:ext cx="835314" cy="481765"/>
                <a:chOff x="3804311" y="2410430"/>
                <a:chExt cx="835314" cy="481765"/>
              </a:xfrm>
            </p:grpSpPr>
            <p:pic>
              <p:nvPicPr>
                <p:cNvPr id="687" name="Google Shape;687;p31"/>
                <p:cNvPicPr preferRelativeResize="0"/>
                <p:nvPr/>
              </p:nvPicPr>
              <p:blipFill>
                <a:blip r:embed="rId15">
                  <a:alphaModFix/>
                </a:blip>
                <a:stretch>
                  <a:fillRect/>
                </a:stretch>
              </p:blipFill>
              <p:spPr>
                <a:xfrm>
                  <a:off x="4241101" y="2427623"/>
                  <a:ext cx="398525" cy="398524"/>
                </a:xfrm>
                <a:prstGeom prst="rect">
                  <a:avLst/>
                </a:prstGeom>
                <a:noFill/>
                <a:ln>
                  <a:noFill/>
                </a:ln>
              </p:spPr>
            </p:pic>
            <p:pic>
              <p:nvPicPr>
                <p:cNvPr id="688" name="Google Shape;688;p31"/>
                <p:cNvPicPr preferRelativeResize="0"/>
                <p:nvPr/>
              </p:nvPicPr>
              <p:blipFill>
                <a:blip r:embed="rId16">
                  <a:alphaModFix/>
                </a:blip>
                <a:stretch>
                  <a:fillRect/>
                </a:stretch>
              </p:blipFill>
              <p:spPr>
                <a:xfrm>
                  <a:off x="3804311" y="2410430"/>
                  <a:ext cx="398525" cy="415131"/>
                </a:xfrm>
                <a:prstGeom prst="rect">
                  <a:avLst/>
                </a:prstGeom>
                <a:noFill/>
                <a:ln>
                  <a:noFill/>
                </a:ln>
              </p:spPr>
            </p:pic>
            <p:cxnSp>
              <p:nvCxnSpPr>
                <p:cNvPr id="689" name="Google Shape;689;p31"/>
                <p:cNvCxnSpPr>
                  <a:stCxn id="688" idx="3"/>
                  <a:endCxn id="688" idx="3"/>
                </p:cNvCxnSpPr>
                <p:nvPr/>
              </p:nvCxnSpPr>
              <p:spPr>
                <a:xfrm>
                  <a:off x="4202837" y="2617996"/>
                  <a:ext cx="0" cy="0"/>
                </a:xfrm>
                <a:prstGeom prst="straightConnector1">
                  <a:avLst/>
                </a:prstGeom>
                <a:noFill/>
                <a:ln cap="flat" cmpd="sng" w="9525">
                  <a:solidFill>
                    <a:schemeClr val="dk2"/>
                  </a:solidFill>
                  <a:prstDash val="solid"/>
                  <a:round/>
                  <a:headEnd len="med" w="med" type="none"/>
                  <a:tailEnd len="med" w="med" type="none"/>
                </a:ln>
              </p:spPr>
            </p:cxnSp>
            <p:cxnSp>
              <p:nvCxnSpPr>
                <p:cNvPr id="690" name="Google Shape;690;p31"/>
                <p:cNvCxnSpPr>
                  <a:stCxn id="688" idx="3"/>
                  <a:endCxn id="687" idx="1"/>
                </p:cNvCxnSpPr>
                <p:nvPr/>
              </p:nvCxnSpPr>
              <p:spPr>
                <a:xfrm>
                  <a:off x="4202837" y="2617996"/>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691" name="Google Shape;691;p31"/>
                <p:cNvCxnSpPr>
                  <a:endCxn id="688" idx="3"/>
                </p:cNvCxnSpPr>
                <p:nvPr/>
              </p:nvCxnSpPr>
              <p:spPr>
                <a:xfrm rot="10800000">
                  <a:off x="4202837" y="2617996"/>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692" name="Google Shape;692;p31"/>
              <p:cNvGrpSpPr/>
              <p:nvPr/>
            </p:nvGrpSpPr>
            <p:grpSpPr>
              <a:xfrm>
                <a:off x="4677890" y="2410430"/>
                <a:ext cx="835314" cy="481765"/>
                <a:chOff x="4677890" y="2410430"/>
                <a:chExt cx="835314" cy="481765"/>
              </a:xfrm>
            </p:grpSpPr>
            <p:pic>
              <p:nvPicPr>
                <p:cNvPr id="693" name="Google Shape;693;p31"/>
                <p:cNvPicPr preferRelativeResize="0"/>
                <p:nvPr/>
              </p:nvPicPr>
              <p:blipFill>
                <a:blip r:embed="rId15">
                  <a:alphaModFix/>
                </a:blip>
                <a:stretch>
                  <a:fillRect/>
                </a:stretch>
              </p:blipFill>
              <p:spPr>
                <a:xfrm>
                  <a:off x="5114679" y="2427623"/>
                  <a:ext cx="398525" cy="398524"/>
                </a:xfrm>
                <a:prstGeom prst="rect">
                  <a:avLst/>
                </a:prstGeom>
                <a:noFill/>
                <a:ln>
                  <a:noFill/>
                </a:ln>
              </p:spPr>
            </p:pic>
            <p:pic>
              <p:nvPicPr>
                <p:cNvPr id="694" name="Google Shape;694;p31"/>
                <p:cNvPicPr preferRelativeResize="0"/>
                <p:nvPr/>
              </p:nvPicPr>
              <p:blipFill>
                <a:blip r:embed="rId16">
                  <a:alphaModFix/>
                </a:blip>
                <a:stretch>
                  <a:fillRect/>
                </a:stretch>
              </p:blipFill>
              <p:spPr>
                <a:xfrm>
                  <a:off x="4677890" y="2410430"/>
                  <a:ext cx="398525" cy="415131"/>
                </a:xfrm>
                <a:prstGeom prst="rect">
                  <a:avLst/>
                </a:prstGeom>
                <a:noFill/>
                <a:ln>
                  <a:noFill/>
                </a:ln>
              </p:spPr>
            </p:pic>
            <p:cxnSp>
              <p:nvCxnSpPr>
                <p:cNvPr id="695" name="Google Shape;695;p31"/>
                <p:cNvCxnSpPr>
                  <a:stCxn id="694" idx="3"/>
                  <a:endCxn id="694" idx="3"/>
                </p:cNvCxnSpPr>
                <p:nvPr/>
              </p:nvCxnSpPr>
              <p:spPr>
                <a:xfrm>
                  <a:off x="5076415" y="2617996"/>
                  <a:ext cx="0" cy="0"/>
                </a:xfrm>
                <a:prstGeom prst="straightConnector1">
                  <a:avLst/>
                </a:prstGeom>
                <a:noFill/>
                <a:ln cap="flat" cmpd="sng" w="9525">
                  <a:solidFill>
                    <a:schemeClr val="dk2"/>
                  </a:solidFill>
                  <a:prstDash val="solid"/>
                  <a:round/>
                  <a:headEnd len="med" w="med" type="none"/>
                  <a:tailEnd len="med" w="med" type="none"/>
                </a:ln>
              </p:spPr>
            </p:cxnSp>
            <p:cxnSp>
              <p:nvCxnSpPr>
                <p:cNvPr id="696" name="Google Shape;696;p31"/>
                <p:cNvCxnSpPr>
                  <a:stCxn id="694" idx="3"/>
                  <a:endCxn id="693" idx="1"/>
                </p:cNvCxnSpPr>
                <p:nvPr/>
              </p:nvCxnSpPr>
              <p:spPr>
                <a:xfrm>
                  <a:off x="5076415" y="2617996"/>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697" name="Google Shape;697;p31"/>
                <p:cNvCxnSpPr>
                  <a:endCxn id="694" idx="3"/>
                </p:cNvCxnSpPr>
                <p:nvPr/>
              </p:nvCxnSpPr>
              <p:spPr>
                <a:xfrm rot="10800000">
                  <a:off x="5076415" y="2617996"/>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698" name="Google Shape;698;p31"/>
              <p:cNvGrpSpPr/>
              <p:nvPr/>
            </p:nvGrpSpPr>
            <p:grpSpPr>
              <a:xfrm>
                <a:off x="5557592" y="2415193"/>
                <a:ext cx="835314" cy="481765"/>
                <a:chOff x="5557592" y="2415193"/>
                <a:chExt cx="835314" cy="481765"/>
              </a:xfrm>
            </p:grpSpPr>
            <p:pic>
              <p:nvPicPr>
                <p:cNvPr id="699" name="Google Shape;699;p31"/>
                <p:cNvPicPr preferRelativeResize="0"/>
                <p:nvPr/>
              </p:nvPicPr>
              <p:blipFill>
                <a:blip r:embed="rId15">
                  <a:alphaModFix/>
                </a:blip>
                <a:stretch>
                  <a:fillRect/>
                </a:stretch>
              </p:blipFill>
              <p:spPr>
                <a:xfrm>
                  <a:off x="5994381" y="2432386"/>
                  <a:ext cx="398525" cy="398524"/>
                </a:xfrm>
                <a:prstGeom prst="rect">
                  <a:avLst/>
                </a:prstGeom>
                <a:noFill/>
                <a:ln>
                  <a:noFill/>
                </a:ln>
              </p:spPr>
            </p:pic>
            <p:pic>
              <p:nvPicPr>
                <p:cNvPr id="700" name="Google Shape;700;p31"/>
                <p:cNvPicPr preferRelativeResize="0"/>
                <p:nvPr/>
              </p:nvPicPr>
              <p:blipFill>
                <a:blip r:embed="rId16">
                  <a:alphaModFix/>
                </a:blip>
                <a:stretch>
                  <a:fillRect/>
                </a:stretch>
              </p:blipFill>
              <p:spPr>
                <a:xfrm>
                  <a:off x="5557592" y="2415193"/>
                  <a:ext cx="398525" cy="415131"/>
                </a:xfrm>
                <a:prstGeom prst="rect">
                  <a:avLst/>
                </a:prstGeom>
                <a:noFill/>
                <a:ln>
                  <a:noFill/>
                </a:ln>
              </p:spPr>
            </p:pic>
            <p:cxnSp>
              <p:nvCxnSpPr>
                <p:cNvPr id="701" name="Google Shape;701;p31"/>
                <p:cNvCxnSpPr>
                  <a:stCxn id="700" idx="3"/>
                  <a:endCxn id="700" idx="3"/>
                </p:cNvCxnSpPr>
                <p:nvPr/>
              </p:nvCxnSpPr>
              <p:spPr>
                <a:xfrm>
                  <a:off x="5956117" y="2622758"/>
                  <a:ext cx="0" cy="0"/>
                </a:xfrm>
                <a:prstGeom prst="straightConnector1">
                  <a:avLst/>
                </a:prstGeom>
                <a:noFill/>
                <a:ln cap="flat" cmpd="sng" w="9525">
                  <a:solidFill>
                    <a:schemeClr val="dk2"/>
                  </a:solidFill>
                  <a:prstDash val="solid"/>
                  <a:round/>
                  <a:headEnd len="med" w="med" type="none"/>
                  <a:tailEnd len="med" w="med" type="none"/>
                </a:ln>
              </p:spPr>
            </p:cxnSp>
            <p:cxnSp>
              <p:nvCxnSpPr>
                <p:cNvPr id="702" name="Google Shape;702;p31"/>
                <p:cNvCxnSpPr>
                  <a:stCxn id="700" idx="3"/>
                  <a:endCxn id="699" idx="1"/>
                </p:cNvCxnSpPr>
                <p:nvPr/>
              </p:nvCxnSpPr>
              <p:spPr>
                <a:xfrm>
                  <a:off x="5956117" y="2622758"/>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703" name="Google Shape;703;p31"/>
                <p:cNvCxnSpPr>
                  <a:endCxn id="700" idx="3"/>
                </p:cNvCxnSpPr>
                <p:nvPr/>
              </p:nvCxnSpPr>
              <p:spPr>
                <a:xfrm rot="10800000">
                  <a:off x="5956117" y="2622758"/>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704" name="Google Shape;704;p31"/>
              <p:cNvGrpSpPr/>
              <p:nvPr/>
            </p:nvGrpSpPr>
            <p:grpSpPr>
              <a:xfrm>
                <a:off x="6431170" y="2415193"/>
                <a:ext cx="835314" cy="481765"/>
                <a:chOff x="6431170" y="2415193"/>
                <a:chExt cx="835314" cy="481765"/>
              </a:xfrm>
            </p:grpSpPr>
            <p:pic>
              <p:nvPicPr>
                <p:cNvPr id="705" name="Google Shape;705;p31"/>
                <p:cNvPicPr preferRelativeResize="0"/>
                <p:nvPr/>
              </p:nvPicPr>
              <p:blipFill>
                <a:blip r:embed="rId15">
                  <a:alphaModFix/>
                </a:blip>
                <a:stretch>
                  <a:fillRect/>
                </a:stretch>
              </p:blipFill>
              <p:spPr>
                <a:xfrm>
                  <a:off x="6867960" y="2432386"/>
                  <a:ext cx="398524" cy="398524"/>
                </a:xfrm>
                <a:prstGeom prst="rect">
                  <a:avLst/>
                </a:prstGeom>
                <a:noFill/>
                <a:ln>
                  <a:noFill/>
                </a:ln>
              </p:spPr>
            </p:pic>
            <p:pic>
              <p:nvPicPr>
                <p:cNvPr id="706" name="Google Shape;706;p31"/>
                <p:cNvPicPr preferRelativeResize="0"/>
                <p:nvPr/>
              </p:nvPicPr>
              <p:blipFill>
                <a:blip r:embed="rId16">
                  <a:alphaModFix/>
                </a:blip>
                <a:stretch>
                  <a:fillRect/>
                </a:stretch>
              </p:blipFill>
              <p:spPr>
                <a:xfrm>
                  <a:off x="6431170" y="2415193"/>
                  <a:ext cx="398525" cy="415131"/>
                </a:xfrm>
                <a:prstGeom prst="rect">
                  <a:avLst/>
                </a:prstGeom>
                <a:noFill/>
                <a:ln>
                  <a:noFill/>
                </a:ln>
              </p:spPr>
            </p:pic>
            <p:cxnSp>
              <p:nvCxnSpPr>
                <p:cNvPr id="707" name="Google Shape;707;p31"/>
                <p:cNvCxnSpPr>
                  <a:stCxn id="706" idx="3"/>
                  <a:endCxn id="706" idx="3"/>
                </p:cNvCxnSpPr>
                <p:nvPr/>
              </p:nvCxnSpPr>
              <p:spPr>
                <a:xfrm>
                  <a:off x="6829696" y="2622758"/>
                  <a:ext cx="0" cy="0"/>
                </a:xfrm>
                <a:prstGeom prst="straightConnector1">
                  <a:avLst/>
                </a:prstGeom>
                <a:noFill/>
                <a:ln cap="flat" cmpd="sng" w="9525">
                  <a:solidFill>
                    <a:schemeClr val="dk2"/>
                  </a:solidFill>
                  <a:prstDash val="solid"/>
                  <a:round/>
                  <a:headEnd len="med" w="med" type="none"/>
                  <a:tailEnd len="med" w="med" type="none"/>
                </a:ln>
              </p:spPr>
            </p:cxnSp>
            <p:cxnSp>
              <p:nvCxnSpPr>
                <p:cNvPr id="708" name="Google Shape;708;p31"/>
                <p:cNvCxnSpPr>
                  <a:stCxn id="706" idx="3"/>
                  <a:endCxn id="705" idx="1"/>
                </p:cNvCxnSpPr>
                <p:nvPr/>
              </p:nvCxnSpPr>
              <p:spPr>
                <a:xfrm>
                  <a:off x="6829696" y="2622758"/>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709" name="Google Shape;709;p31"/>
                <p:cNvCxnSpPr>
                  <a:endCxn id="706" idx="3"/>
                </p:cNvCxnSpPr>
                <p:nvPr/>
              </p:nvCxnSpPr>
              <p:spPr>
                <a:xfrm rot="10800000">
                  <a:off x="6829696" y="2622758"/>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710" name="Google Shape;710;p31"/>
              <p:cNvGrpSpPr/>
              <p:nvPr/>
            </p:nvGrpSpPr>
            <p:grpSpPr>
              <a:xfrm>
                <a:off x="7319717" y="2410430"/>
                <a:ext cx="835314" cy="481765"/>
                <a:chOff x="7319717" y="2410430"/>
                <a:chExt cx="835314" cy="481765"/>
              </a:xfrm>
            </p:grpSpPr>
            <p:pic>
              <p:nvPicPr>
                <p:cNvPr id="711" name="Google Shape;711;p31"/>
                <p:cNvPicPr preferRelativeResize="0"/>
                <p:nvPr/>
              </p:nvPicPr>
              <p:blipFill>
                <a:blip r:embed="rId15">
                  <a:alphaModFix/>
                </a:blip>
                <a:stretch>
                  <a:fillRect/>
                </a:stretch>
              </p:blipFill>
              <p:spPr>
                <a:xfrm>
                  <a:off x="7756506" y="2427623"/>
                  <a:ext cx="398524" cy="398524"/>
                </a:xfrm>
                <a:prstGeom prst="rect">
                  <a:avLst/>
                </a:prstGeom>
                <a:noFill/>
                <a:ln>
                  <a:noFill/>
                </a:ln>
              </p:spPr>
            </p:pic>
            <p:pic>
              <p:nvPicPr>
                <p:cNvPr id="712" name="Google Shape;712;p31"/>
                <p:cNvPicPr preferRelativeResize="0"/>
                <p:nvPr/>
              </p:nvPicPr>
              <p:blipFill>
                <a:blip r:embed="rId16">
                  <a:alphaModFix/>
                </a:blip>
                <a:stretch>
                  <a:fillRect/>
                </a:stretch>
              </p:blipFill>
              <p:spPr>
                <a:xfrm>
                  <a:off x="7319717" y="2410430"/>
                  <a:ext cx="398525" cy="415131"/>
                </a:xfrm>
                <a:prstGeom prst="rect">
                  <a:avLst/>
                </a:prstGeom>
                <a:noFill/>
                <a:ln>
                  <a:noFill/>
                </a:ln>
              </p:spPr>
            </p:pic>
            <p:cxnSp>
              <p:nvCxnSpPr>
                <p:cNvPr id="713" name="Google Shape;713;p31"/>
                <p:cNvCxnSpPr>
                  <a:stCxn id="712" idx="3"/>
                  <a:endCxn id="712" idx="3"/>
                </p:cNvCxnSpPr>
                <p:nvPr/>
              </p:nvCxnSpPr>
              <p:spPr>
                <a:xfrm>
                  <a:off x="7718242" y="2617996"/>
                  <a:ext cx="0" cy="0"/>
                </a:xfrm>
                <a:prstGeom prst="straightConnector1">
                  <a:avLst/>
                </a:prstGeom>
                <a:noFill/>
                <a:ln cap="flat" cmpd="sng" w="9525">
                  <a:solidFill>
                    <a:schemeClr val="dk2"/>
                  </a:solidFill>
                  <a:prstDash val="solid"/>
                  <a:round/>
                  <a:headEnd len="med" w="med" type="none"/>
                  <a:tailEnd len="med" w="med" type="none"/>
                </a:ln>
              </p:spPr>
            </p:cxnSp>
            <p:cxnSp>
              <p:nvCxnSpPr>
                <p:cNvPr id="714" name="Google Shape;714;p31"/>
                <p:cNvCxnSpPr>
                  <a:stCxn id="712" idx="3"/>
                  <a:endCxn id="711" idx="1"/>
                </p:cNvCxnSpPr>
                <p:nvPr/>
              </p:nvCxnSpPr>
              <p:spPr>
                <a:xfrm>
                  <a:off x="7718242" y="2617996"/>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715" name="Google Shape;715;p31"/>
                <p:cNvCxnSpPr>
                  <a:endCxn id="712" idx="3"/>
                </p:cNvCxnSpPr>
                <p:nvPr/>
              </p:nvCxnSpPr>
              <p:spPr>
                <a:xfrm rot="10800000">
                  <a:off x="7718242" y="2617996"/>
                  <a:ext cx="15300" cy="274200"/>
                </a:xfrm>
                <a:prstGeom prst="straightConnector1">
                  <a:avLst/>
                </a:prstGeom>
                <a:noFill/>
                <a:ln cap="flat" cmpd="sng" w="19050">
                  <a:solidFill>
                    <a:schemeClr val="dk2"/>
                  </a:solidFill>
                  <a:prstDash val="solid"/>
                  <a:round/>
                  <a:headEnd len="med" w="med" type="none"/>
                  <a:tailEnd len="med" w="med" type="none"/>
                </a:ln>
              </p:spPr>
            </p:cxnSp>
          </p:grpSp>
          <p:grpSp>
            <p:nvGrpSpPr>
              <p:cNvPr id="716" name="Google Shape;716;p31"/>
              <p:cNvGrpSpPr/>
              <p:nvPr/>
            </p:nvGrpSpPr>
            <p:grpSpPr>
              <a:xfrm>
                <a:off x="8193295" y="2410430"/>
                <a:ext cx="835314" cy="481765"/>
                <a:chOff x="8193295" y="2410430"/>
                <a:chExt cx="835314" cy="481765"/>
              </a:xfrm>
            </p:grpSpPr>
            <p:pic>
              <p:nvPicPr>
                <p:cNvPr id="717" name="Google Shape;717;p31"/>
                <p:cNvPicPr preferRelativeResize="0"/>
                <p:nvPr/>
              </p:nvPicPr>
              <p:blipFill>
                <a:blip r:embed="rId15">
                  <a:alphaModFix/>
                </a:blip>
                <a:stretch>
                  <a:fillRect/>
                </a:stretch>
              </p:blipFill>
              <p:spPr>
                <a:xfrm>
                  <a:off x="8630085" y="2427623"/>
                  <a:ext cx="398524" cy="398524"/>
                </a:xfrm>
                <a:prstGeom prst="rect">
                  <a:avLst/>
                </a:prstGeom>
                <a:noFill/>
                <a:ln>
                  <a:noFill/>
                </a:ln>
              </p:spPr>
            </p:pic>
            <p:pic>
              <p:nvPicPr>
                <p:cNvPr id="718" name="Google Shape;718;p31"/>
                <p:cNvPicPr preferRelativeResize="0"/>
                <p:nvPr/>
              </p:nvPicPr>
              <p:blipFill>
                <a:blip r:embed="rId16">
                  <a:alphaModFix/>
                </a:blip>
                <a:stretch>
                  <a:fillRect/>
                </a:stretch>
              </p:blipFill>
              <p:spPr>
                <a:xfrm>
                  <a:off x="8193295" y="2410430"/>
                  <a:ext cx="398525" cy="415131"/>
                </a:xfrm>
                <a:prstGeom prst="rect">
                  <a:avLst/>
                </a:prstGeom>
                <a:noFill/>
                <a:ln>
                  <a:noFill/>
                </a:ln>
              </p:spPr>
            </p:pic>
            <p:cxnSp>
              <p:nvCxnSpPr>
                <p:cNvPr id="719" name="Google Shape;719;p31"/>
                <p:cNvCxnSpPr>
                  <a:stCxn id="718" idx="3"/>
                  <a:endCxn id="718" idx="3"/>
                </p:cNvCxnSpPr>
                <p:nvPr/>
              </p:nvCxnSpPr>
              <p:spPr>
                <a:xfrm>
                  <a:off x="8591821" y="2617996"/>
                  <a:ext cx="0" cy="0"/>
                </a:xfrm>
                <a:prstGeom prst="straightConnector1">
                  <a:avLst/>
                </a:prstGeom>
                <a:noFill/>
                <a:ln cap="flat" cmpd="sng" w="9525">
                  <a:solidFill>
                    <a:schemeClr val="dk2"/>
                  </a:solidFill>
                  <a:prstDash val="solid"/>
                  <a:round/>
                  <a:headEnd len="med" w="med" type="none"/>
                  <a:tailEnd len="med" w="med" type="none"/>
                </a:ln>
              </p:spPr>
            </p:cxnSp>
            <p:cxnSp>
              <p:nvCxnSpPr>
                <p:cNvPr id="720" name="Google Shape;720;p31"/>
                <p:cNvCxnSpPr>
                  <a:stCxn id="718" idx="3"/>
                  <a:endCxn id="717" idx="1"/>
                </p:cNvCxnSpPr>
                <p:nvPr/>
              </p:nvCxnSpPr>
              <p:spPr>
                <a:xfrm>
                  <a:off x="8591821" y="2617996"/>
                  <a:ext cx="38400" cy="9000"/>
                </a:xfrm>
                <a:prstGeom prst="straightConnector1">
                  <a:avLst/>
                </a:prstGeom>
                <a:noFill/>
                <a:ln cap="flat" cmpd="sng" w="19050">
                  <a:solidFill>
                    <a:schemeClr val="dk2"/>
                  </a:solidFill>
                  <a:prstDash val="solid"/>
                  <a:round/>
                  <a:headEnd len="med" w="med" type="none"/>
                  <a:tailEnd len="med" w="med" type="none"/>
                </a:ln>
              </p:spPr>
            </p:cxnSp>
            <p:cxnSp>
              <p:nvCxnSpPr>
                <p:cNvPr id="721" name="Google Shape;721;p31"/>
                <p:cNvCxnSpPr>
                  <a:endCxn id="718" idx="3"/>
                </p:cNvCxnSpPr>
                <p:nvPr/>
              </p:nvCxnSpPr>
              <p:spPr>
                <a:xfrm rot="10800000">
                  <a:off x="8591821" y="2617996"/>
                  <a:ext cx="15300" cy="274200"/>
                </a:xfrm>
                <a:prstGeom prst="straightConnector1">
                  <a:avLst/>
                </a:prstGeom>
                <a:noFill/>
                <a:ln cap="flat" cmpd="sng" w="19050">
                  <a:solidFill>
                    <a:schemeClr val="dk2"/>
                  </a:solidFill>
                  <a:prstDash val="solid"/>
                  <a:round/>
                  <a:headEnd len="med" w="med" type="none"/>
                  <a:tailEnd len="med" w="med" type="none"/>
                </a:ln>
              </p:spPr>
            </p:cxnSp>
          </p:grpSp>
        </p:grpSp>
      </p:grpSp>
      <p:grpSp>
        <p:nvGrpSpPr>
          <p:cNvPr id="722" name="Google Shape;722;p31"/>
          <p:cNvGrpSpPr/>
          <p:nvPr/>
        </p:nvGrpSpPr>
        <p:grpSpPr>
          <a:xfrm>
            <a:off x="604825" y="3816322"/>
            <a:ext cx="6768929" cy="560423"/>
            <a:chOff x="604825" y="3816322"/>
            <a:chExt cx="6768929" cy="560423"/>
          </a:xfrm>
        </p:grpSpPr>
        <p:cxnSp>
          <p:nvCxnSpPr>
            <p:cNvPr id="723" name="Google Shape;723;p31"/>
            <p:cNvCxnSpPr/>
            <p:nvPr/>
          </p:nvCxnSpPr>
          <p:spPr>
            <a:xfrm>
              <a:off x="604825" y="4061061"/>
              <a:ext cx="1289700" cy="11400"/>
            </a:xfrm>
            <a:prstGeom prst="straightConnector1">
              <a:avLst/>
            </a:prstGeom>
            <a:noFill/>
            <a:ln cap="flat" cmpd="sng" w="28575">
              <a:solidFill>
                <a:schemeClr val="dk2"/>
              </a:solidFill>
              <a:prstDash val="solid"/>
              <a:round/>
              <a:headEnd len="med" w="med" type="none"/>
              <a:tailEnd len="med" w="med" type="triangle"/>
            </a:ln>
          </p:spPr>
        </p:cxnSp>
        <p:grpSp>
          <p:nvGrpSpPr>
            <p:cNvPr id="724" name="Google Shape;724;p31"/>
            <p:cNvGrpSpPr/>
            <p:nvPr/>
          </p:nvGrpSpPr>
          <p:grpSpPr>
            <a:xfrm>
              <a:off x="3645537" y="3816322"/>
              <a:ext cx="3728216" cy="560423"/>
              <a:chOff x="3645537" y="3816322"/>
              <a:chExt cx="3728216" cy="560423"/>
            </a:xfrm>
          </p:grpSpPr>
          <p:pic>
            <p:nvPicPr>
              <p:cNvPr id="555" name="Google Shape;555;p31"/>
              <p:cNvPicPr preferRelativeResize="0"/>
              <p:nvPr/>
            </p:nvPicPr>
            <p:blipFill>
              <a:blip r:embed="rId17">
                <a:alphaModFix/>
              </a:blip>
              <a:stretch>
                <a:fillRect/>
              </a:stretch>
            </p:blipFill>
            <p:spPr>
              <a:xfrm>
                <a:off x="6925204" y="3868650"/>
                <a:ext cx="448550" cy="448550"/>
              </a:xfrm>
              <a:prstGeom prst="rect">
                <a:avLst/>
              </a:prstGeom>
              <a:noFill/>
              <a:ln>
                <a:noFill/>
              </a:ln>
            </p:spPr>
          </p:pic>
          <p:pic>
            <p:nvPicPr>
              <p:cNvPr id="552" name="Google Shape;552;p31"/>
              <p:cNvPicPr preferRelativeResize="0"/>
              <p:nvPr/>
            </p:nvPicPr>
            <p:blipFill>
              <a:blip r:embed="rId18">
                <a:alphaModFix/>
              </a:blip>
              <a:stretch>
                <a:fillRect/>
              </a:stretch>
            </p:blipFill>
            <p:spPr>
              <a:xfrm>
                <a:off x="3645537" y="3816322"/>
                <a:ext cx="448550" cy="500866"/>
              </a:xfrm>
              <a:prstGeom prst="rect">
                <a:avLst/>
              </a:prstGeom>
              <a:noFill/>
              <a:ln>
                <a:noFill/>
              </a:ln>
            </p:spPr>
          </p:pic>
          <p:cxnSp>
            <p:nvCxnSpPr>
              <p:cNvPr id="725" name="Google Shape;725;p31"/>
              <p:cNvCxnSpPr>
                <a:stCxn id="552" idx="3"/>
                <a:endCxn id="555" idx="1"/>
              </p:cNvCxnSpPr>
              <p:nvPr/>
            </p:nvCxnSpPr>
            <p:spPr>
              <a:xfrm>
                <a:off x="4094087" y="4066755"/>
                <a:ext cx="2831100" cy="26100"/>
              </a:xfrm>
              <a:prstGeom prst="straightConnector1">
                <a:avLst/>
              </a:prstGeom>
              <a:noFill/>
              <a:ln cap="flat" cmpd="sng" w="9525">
                <a:solidFill>
                  <a:schemeClr val="dk2"/>
                </a:solidFill>
                <a:prstDash val="solid"/>
                <a:round/>
                <a:headEnd len="med" w="med" type="none"/>
                <a:tailEnd len="med" w="med" type="none"/>
              </a:ln>
            </p:spPr>
          </p:cxnSp>
          <p:cxnSp>
            <p:nvCxnSpPr>
              <p:cNvPr id="726" name="Google Shape;726;p31"/>
              <p:cNvCxnSpPr>
                <a:stCxn id="727" idx="0"/>
              </p:cNvCxnSpPr>
              <p:nvPr/>
            </p:nvCxnSpPr>
            <p:spPr>
              <a:xfrm flipH="1" rot="10800000">
                <a:off x="5539588" y="4096845"/>
                <a:ext cx="3900" cy="279900"/>
              </a:xfrm>
              <a:prstGeom prst="straightConnector1">
                <a:avLst/>
              </a:prstGeom>
              <a:noFill/>
              <a:ln cap="flat" cmpd="sng" w="9525">
                <a:solidFill>
                  <a:schemeClr val="dk2"/>
                </a:solidFill>
                <a:prstDash val="solid"/>
                <a:round/>
                <a:headEnd len="med" w="med" type="none"/>
                <a:tailEnd len="med" w="med" type="none"/>
              </a:ln>
            </p:spPr>
          </p:cxnSp>
        </p:grpSp>
      </p:grpSp>
      <p:pic>
        <p:nvPicPr>
          <p:cNvPr id="728" name="Google Shape;728;p31"/>
          <p:cNvPicPr preferRelativeResize="0"/>
          <p:nvPr/>
        </p:nvPicPr>
        <p:blipFill>
          <a:blip r:embed="rId19">
            <a:alphaModFix/>
          </a:blip>
          <a:stretch>
            <a:fillRect/>
          </a:stretch>
        </p:blipFill>
        <p:spPr>
          <a:xfrm>
            <a:off x="5340325" y="4300545"/>
            <a:ext cx="398525" cy="432625"/>
          </a:xfrm>
          <a:prstGeom prst="rect">
            <a:avLst/>
          </a:prstGeom>
          <a:noFill/>
          <a:ln>
            <a:noFill/>
          </a:ln>
        </p:spPr>
      </p:pic>
      <p:sp>
        <p:nvSpPr>
          <p:cNvPr id="729" name="Google Shape;729;p31"/>
          <p:cNvSpPr txBox="1"/>
          <p:nvPr>
            <p:ph idx="1" type="body"/>
          </p:nvPr>
        </p:nvSpPr>
        <p:spPr>
          <a:xfrm>
            <a:off x="5332250" y="4588375"/>
            <a:ext cx="363300" cy="3765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000">
                <a:solidFill>
                  <a:schemeClr val="dk1"/>
                </a:solidFill>
                <a:latin typeface="Caveat"/>
                <a:ea typeface="Caveat"/>
                <a:cs typeface="Caveat"/>
                <a:sym typeface="Caveat"/>
              </a:rPr>
              <a:t>yo</a:t>
            </a:r>
            <a:endParaRPr sz="2000">
              <a:solidFill>
                <a:schemeClr val="dk1"/>
              </a:solidFill>
              <a:latin typeface="Caveat"/>
              <a:ea typeface="Caveat"/>
              <a:cs typeface="Caveat"/>
              <a:sym typeface="Caveat"/>
            </a:endParaRPr>
          </a:p>
        </p:txBody>
      </p:sp>
      <p:sp>
        <p:nvSpPr>
          <p:cNvPr id="730" name="Google Shape;730;p31"/>
          <p:cNvSpPr txBox="1"/>
          <p:nvPr>
            <p:ph idx="1" type="body"/>
          </p:nvPr>
        </p:nvSpPr>
        <p:spPr>
          <a:xfrm>
            <a:off x="404325" y="835525"/>
            <a:ext cx="8398800" cy="7293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lang="es" sz="2200">
                <a:solidFill>
                  <a:srgbClr val="980000"/>
                </a:solidFill>
                <a:latin typeface="Caveat"/>
                <a:ea typeface="Caveat"/>
                <a:cs typeface="Caveat"/>
                <a:sym typeface="Caveat"/>
              </a:rPr>
              <a:t>  </a:t>
            </a:r>
            <a:r>
              <a:rPr b="1" lang="es" sz="2300">
                <a:solidFill>
                  <a:srgbClr val="980000"/>
                </a:solidFill>
                <a:latin typeface="Caveat"/>
                <a:ea typeface="Caveat"/>
                <a:cs typeface="Caveat"/>
                <a:sym typeface="Caveat"/>
              </a:rPr>
              <a:t>Lo redistribuiremos con un diseño gráfico eficiente para aprovechar el espacio…</a:t>
            </a:r>
            <a:br>
              <a:rPr b="1" lang="es" sz="2300">
                <a:solidFill>
                  <a:srgbClr val="980000"/>
                </a:solidFill>
                <a:latin typeface="Caveat"/>
                <a:ea typeface="Caveat"/>
                <a:cs typeface="Caveat"/>
                <a:sym typeface="Caveat"/>
              </a:rPr>
            </a:br>
            <a:r>
              <a:rPr lang="es" sz="1700">
                <a:solidFill>
                  <a:srgbClr val="980000"/>
                </a:solidFill>
                <a:latin typeface="Caveat"/>
                <a:ea typeface="Caveat"/>
                <a:cs typeface="Caveat"/>
                <a:sym typeface="Caveat"/>
              </a:rPr>
              <a:t>(NOTA: la calidad de todos los ejemplos está distorsionada adrede por motivos de derechos de imagen)</a:t>
            </a:r>
            <a:endParaRPr sz="1700">
              <a:solidFill>
                <a:srgbClr val="980000"/>
              </a:solidFill>
              <a:latin typeface="Caveat"/>
              <a:ea typeface="Caveat"/>
              <a:cs typeface="Caveat"/>
              <a:sym typeface="Cave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s"/>
              <a:t>ÍNDICE</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32500" lnSpcReduction="20000"/>
          </a:bodyPr>
          <a:lstStyle/>
          <a:p>
            <a:pPr indent="0" lvl="0" marL="0" rtl="0" algn="l">
              <a:lnSpc>
                <a:spcPct val="100000"/>
              </a:lnSpc>
              <a:spcBef>
                <a:spcPts val="1200"/>
              </a:spcBef>
              <a:spcAft>
                <a:spcPts val="0"/>
              </a:spcAft>
              <a:buClr>
                <a:schemeClr val="dk1"/>
              </a:buClr>
              <a:buSzPts val="358"/>
              <a:buFont typeface="Arial"/>
              <a:buNone/>
            </a:pPr>
            <a:r>
              <a:rPr b="1" lang="es" sz="4800">
                <a:solidFill>
                  <a:schemeClr val="dk1"/>
                </a:solidFill>
              </a:rPr>
              <a:t>-¿Por qué un árbol genealógico?</a:t>
            </a:r>
            <a:endParaRPr b="1" sz="4800">
              <a:solidFill>
                <a:schemeClr val="dk1"/>
              </a:solidFill>
            </a:endParaRPr>
          </a:p>
          <a:p>
            <a:pPr indent="0" lvl="0" marL="0" rtl="0" algn="l">
              <a:lnSpc>
                <a:spcPct val="100000"/>
              </a:lnSpc>
              <a:spcBef>
                <a:spcPts val="1200"/>
              </a:spcBef>
              <a:spcAft>
                <a:spcPts val="0"/>
              </a:spcAft>
              <a:buClr>
                <a:schemeClr val="dk1"/>
              </a:buClr>
              <a:buSzPts val="358"/>
              <a:buFont typeface="Arial"/>
              <a:buNone/>
            </a:pPr>
            <a:br>
              <a:rPr b="1" lang="es" sz="4800">
                <a:solidFill>
                  <a:schemeClr val="dk1"/>
                </a:solidFill>
              </a:rPr>
            </a:br>
            <a:r>
              <a:rPr b="1" lang="es" sz="4800">
                <a:solidFill>
                  <a:schemeClr val="dk1"/>
                </a:solidFill>
              </a:rPr>
              <a:t>-OFERTA INICIAL</a:t>
            </a:r>
            <a:endParaRPr b="1" sz="4800">
              <a:solidFill>
                <a:schemeClr val="dk1"/>
              </a:solidFill>
            </a:endParaRPr>
          </a:p>
          <a:p>
            <a:pPr indent="0" lvl="0" marL="0" rtl="0" algn="l">
              <a:lnSpc>
                <a:spcPct val="100000"/>
              </a:lnSpc>
              <a:spcBef>
                <a:spcPts val="1200"/>
              </a:spcBef>
              <a:spcAft>
                <a:spcPts val="0"/>
              </a:spcAft>
              <a:buClr>
                <a:schemeClr val="dk1"/>
              </a:buClr>
              <a:buSzPts val="358"/>
              <a:buFont typeface="Arial"/>
              <a:buNone/>
            </a:pPr>
            <a:br>
              <a:rPr b="1" lang="es" sz="4800">
                <a:solidFill>
                  <a:schemeClr val="dk1"/>
                </a:solidFill>
              </a:rPr>
            </a:br>
            <a:r>
              <a:rPr b="1" lang="es" sz="4800">
                <a:solidFill>
                  <a:schemeClr val="dk1"/>
                </a:solidFill>
              </a:rPr>
              <a:t>-¿QUÉ ENTREGAMOS?</a:t>
            </a:r>
            <a:endParaRPr b="1" sz="4800">
              <a:solidFill>
                <a:schemeClr val="dk1"/>
              </a:solidFill>
            </a:endParaRPr>
          </a:p>
          <a:p>
            <a:pPr indent="0" lvl="0" marL="0" rtl="0" algn="l">
              <a:lnSpc>
                <a:spcPct val="100000"/>
              </a:lnSpc>
              <a:spcBef>
                <a:spcPts val="1200"/>
              </a:spcBef>
              <a:spcAft>
                <a:spcPts val="0"/>
              </a:spcAft>
              <a:buClr>
                <a:schemeClr val="dk1"/>
              </a:buClr>
              <a:buSzPts val="358"/>
              <a:buFont typeface="Arial"/>
              <a:buNone/>
            </a:pPr>
            <a:r>
              <a:t/>
            </a:r>
            <a:endParaRPr b="1" sz="4800">
              <a:solidFill>
                <a:schemeClr val="dk1"/>
              </a:solidFill>
            </a:endParaRPr>
          </a:p>
          <a:p>
            <a:pPr indent="0" lvl="0" marL="0" rtl="0" algn="l">
              <a:lnSpc>
                <a:spcPct val="100000"/>
              </a:lnSpc>
              <a:spcBef>
                <a:spcPts val="1200"/>
              </a:spcBef>
              <a:spcAft>
                <a:spcPts val="0"/>
              </a:spcAft>
              <a:buClr>
                <a:schemeClr val="dk1"/>
              </a:buClr>
              <a:buSzPts val="358"/>
              <a:buFont typeface="Arial"/>
              <a:buNone/>
            </a:pPr>
            <a:r>
              <a:rPr b="1" lang="es" sz="4800">
                <a:solidFill>
                  <a:schemeClr val="dk1"/>
                </a:solidFill>
              </a:rPr>
              <a:t>-Compartir gastos...</a:t>
            </a:r>
            <a:endParaRPr b="1" sz="4800">
              <a:solidFill>
                <a:schemeClr val="dk1"/>
              </a:solidFill>
            </a:endParaRPr>
          </a:p>
          <a:p>
            <a:pPr indent="0" lvl="0" marL="0" rtl="0" algn="l">
              <a:lnSpc>
                <a:spcPct val="100000"/>
              </a:lnSpc>
              <a:spcBef>
                <a:spcPts val="1200"/>
              </a:spcBef>
              <a:spcAft>
                <a:spcPts val="0"/>
              </a:spcAft>
              <a:buClr>
                <a:schemeClr val="dk1"/>
              </a:buClr>
              <a:buSzPts val="358"/>
              <a:buFont typeface="Arial"/>
              <a:buNone/>
            </a:pPr>
            <a:r>
              <a:t/>
            </a:r>
            <a:endParaRPr b="1" sz="4800">
              <a:solidFill>
                <a:schemeClr val="dk1"/>
              </a:solidFill>
            </a:endParaRPr>
          </a:p>
          <a:p>
            <a:pPr indent="0" lvl="0" marL="0" rtl="0" algn="l">
              <a:lnSpc>
                <a:spcPct val="100000"/>
              </a:lnSpc>
              <a:spcBef>
                <a:spcPts val="1200"/>
              </a:spcBef>
              <a:spcAft>
                <a:spcPts val="0"/>
              </a:spcAft>
              <a:buNone/>
            </a:pPr>
            <a:r>
              <a:rPr b="1" lang="es" sz="4800">
                <a:solidFill>
                  <a:schemeClr val="dk1"/>
                </a:solidFill>
              </a:rPr>
              <a:t>-Árbol completo en oferta de lanzamiento</a:t>
            </a:r>
            <a:endParaRPr b="1" sz="4800">
              <a:solidFill>
                <a:schemeClr val="dk1"/>
              </a:solidFill>
            </a:endParaRPr>
          </a:p>
          <a:p>
            <a:pPr indent="0" lvl="0" marL="0" rtl="0" algn="l">
              <a:lnSpc>
                <a:spcPct val="100000"/>
              </a:lnSpc>
              <a:spcBef>
                <a:spcPts val="1200"/>
              </a:spcBef>
              <a:spcAft>
                <a:spcPts val="0"/>
              </a:spcAft>
              <a:buNone/>
            </a:pPr>
            <a:br>
              <a:rPr b="1" lang="es" sz="4800">
                <a:solidFill>
                  <a:srgbClr val="5983B0"/>
                </a:solidFill>
              </a:rPr>
            </a:br>
            <a:r>
              <a:rPr b="1" lang="es" sz="4800">
                <a:solidFill>
                  <a:schemeClr val="dk1"/>
                </a:solidFill>
              </a:rPr>
              <a:t>-Árboles horizontales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734" name="Shape 734"/>
        <p:cNvGrpSpPr/>
        <p:nvPr/>
      </p:nvGrpSpPr>
      <p:grpSpPr>
        <a:xfrm>
          <a:off x="0" y="0"/>
          <a:ext cx="0" cy="0"/>
          <a:chOff x="0" y="0"/>
          <a:chExt cx="0" cy="0"/>
        </a:xfrm>
      </p:grpSpPr>
      <p:sp>
        <p:nvSpPr>
          <p:cNvPr id="735" name="Google Shape;735;p32"/>
          <p:cNvSpPr txBox="1"/>
          <p:nvPr>
            <p:ph idx="1" type="body"/>
          </p:nvPr>
        </p:nvSpPr>
        <p:spPr>
          <a:xfrm>
            <a:off x="250475" y="223775"/>
            <a:ext cx="2547900" cy="7293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b="1" lang="es" sz="2500">
                <a:solidFill>
                  <a:schemeClr val="dk1"/>
                </a:solidFill>
                <a:latin typeface="Caveat"/>
                <a:ea typeface="Caveat"/>
                <a:cs typeface="Caveat"/>
                <a:sym typeface="Caveat"/>
              </a:rPr>
              <a:t>OFERTA INICIAL</a:t>
            </a:r>
            <a:endParaRPr b="1" sz="2500">
              <a:latin typeface="Caveat"/>
              <a:ea typeface="Caveat"/>
              <a:cs typeface="Caveat"/>
              <a:sym typeface="Caveat"/>
            </a:endParaRPr>
          </a:p>
        </p:txBody>
      </p:sp>
      <p:pic>
        <p:nvPicPr>
          <p:cNvPr id="736" name="Google Shape;736;p32" title="Magic Wand Noise-SoundBible.com-375928671.mp3">
            <a:hlinkClick r:id="rId3"/>
          </p:cNvPr>
          <p:cNvPicPr preferRelativeResize="0"/>
          <p:nvPr/>
        </p:nvPicPr>
        <p:blipFill>
          <a:blip r:embed="rId4">
            <a:alphaModFix/>
          </a:blip>
          <a:stretch>
            <a:fillRect/>
          </a:stretch>
        </p:blipFill>
        <p:spPr>
          <a:xfrm>
            <a:off x="-1069825" y="1555250"/>
            <a:ext cx="457200" cy="457200"/>
          </a:xfrm>
          <a:prstGeom prst="rect">
            <a:avLst/>
          </a:prstGeom>
          <a:noFill/>
          <a:ln>
            <a:noFill/>
          </a:ln>
        </p:spPr>
      </p:pic>
      <p:pic>
        <p:nvPicPr>
          <p:cNvPr id="737" name="Google Shape;737;p32"/>
          <p:cNvPicPr preferRelativeResize="0"/>
          <p:nvPr/>
        </p:nvPicPr>
        <p:blipFill>
          <a:blip r:embed="rId5">
            <a:alphaModFix/>
          </a:blip>
          <a:stretch>
            <a:fillRect/>
          </a:stretch>
        </p:blipFill>
        <p:spPr>
          <a:xfrm>
            <a:off x="2798375" y="1953300"/>
            <a:ext cx="3220076" cy="2127325"/>
          </a:xfrm>
          <a:prstGeom prst="rect">
            <a:avLst/>
          </a:prstGeom>
          <a:noFill/>
          <a:ln>
            <a:noFill/>
          </a:ln>
        </p:spPr>
      </p:pic>
      <p:sp>
        <p:nvSpPr>
          <p:cNvPr id="738" name="Google Shape;738;p32"/>
          <p:cNvSpPr txBox="1"/>
          <p:nvPr>
            <p:ph idx="1" type="body"/>
          </p:nvPr>
        </p:nvSpPr>
        <p:spPr>
          <a:xfrm>
            <a:off x="404325" y="835525"/>
            <a:ext cx="8398800" cy="7293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lang="es" sz="2200">
                <a:solidFill>
                  <a:srgbClr val="980000"/>
                </a:solidFill>
                <a:latin typeface="Caveat"/>
                <a:ea typeface="Caveat"/>
                <a:cs typeface="Caveat"/>
                <a:sym typeface="Caveat"/>
              </a:rPr>
              <a:t>  </a:t>
            </a:r>
            <a:r>
              <a:rPr b="1" lang="es" sz="2300">
                <a:solidFill>
                  <a:srgbClr val="980000"/>
                </a:solidFill>
                <a:latin typeface="Caveat"/>
                <a:ea typeface="Caveat"/>
                <a:cs typeface="Caveat"/>
                <a:sym typeface="Caveat"/>
              </a:rPr>
              <a:t>Lo redistribuiremos con un diseño gráfico eficiente para aprovechar el espacio…</a:t>
            </a:r>
            <a:br>
              <a:rPr b="1" lang="es" sz="2300">
                <a:solidFill>
                  <a:srgbClr val="980000"/>
                </a:solidFill>
                <a:latin typeface="Caveat"/>
                <a:ea typeface="Caveat"/>
                <a:cs typeface="Caveat"/>
                <a:sym typeface="Caveat"/>
              </a:rPr>
            </a:br>
            <a:r>
              <a:rPr lang="es" sz="1700">
                <a:solidFill>
                  <a:srgbClr val="980000"/>
                </a:solidFill>
                <a:latin typeface="Caveat"/>
                <a:ea typeface="Caveat"/>
                <a:cs typeface="Caveat"/>
                <a:sym typeface="Caveat"/>
              </a:rPr>
              <a:t>(NOTA: la calidad de todos los ejemplos está distorsionada adrede por motivos de derechos de imagen)</a:t>
            </a:r>
            <a:endParaRPr sz="1700">
              <a:solidFill>
                <a:srgbClr val="980000"/>
              </a:solidFill>
              <a:latin typeface="Caveat"/>
              <a:ea typeface="Caveat"/>
              <a:cs typeface="Caveat"/>
              <a:sym typeface="Cave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37"/>
                                        </p:tgtEl>
                                        <p:attrNameLst>
                                          <p:attrName>style.visibility</p:attrName>
                                        </p:attrNameLst>
                                      </p:cBhvr>
                                      <p:to>
                                        <p:strVal val="visible"/>
                                      </p:to>
                                    </p:set>
                                    <p:animEffect filter="fade" transition="in">
                                      <p:cBhvr>
                                        <p:cTn dur="1000"/>
                                        <p:tgtEl>
                                          <p:spTgt spid="7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742" name="Shape 742"/>
        <p:cNvGrpSpPr/>
        <p:nvPr/>
      </p:nvGrpSpPr>
      <p:grpSpPr>
        <a:xfrm>
          <a:off x="0" y="0"/>
          <a:ext cx="0" cy="0"/>
          <a:chOff x="0" y="0"/>
          <a:chExt cx="0" cy="0"/>
        </a:xfrm>
      </p:grpSpPr>
      <p:sp>
        <p:nvSpPr>
          <p:cNvPr id="743" name="Google Shape;743;p33"/>
          <p:cNvSpPr txBox="1"/>
          <p:nvPr>
            <p:ph idx="1" type="body"/>
          </p:nvPr>
        </p:nvSpPr>
        <p:spPr>
          <a:xfrm>
            <a:off x="250475" y="223775"/>
            <a:ext cx="2547900" cy="7293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b="1" lang="es" sz="2500">
                <a:solidFill>
                  <a:schemeClr val="dk1"/>
                </a:solidFill>
                <a:latin typeface="Caveat"/>
                <a:ea typeface="Caveat"/>
                <a:cs typeface="Caveat"/>
                <a:sym typeface="Caveat"/>
              </a:rPr>
              <a:t>OFERTA INICIAL</a:t>
            </a:r>
            <a:endParaRPr b="1" sz="2500">
              <a:latin typeface="Caveat"/>
              <a:ea typeface="Caveat"/>
              <a:cs typeface="Caveat"/>
              <a:sym typeface="Caveat"/>
            </a:endParaRPr>
          </a:p>
        </p:txBody>
      </p:sp>
      <p:sp>
        <p:nvSpPr>
          <p:cNvPr id="744" name="Google Shape;744;p33"/>
          <p:cNvSpPr txBox="1"/>
          <p:nvPr>
            <p:ph idx="1" type="body"/>
          </p:nvPr>
        </p:nvSpPr>
        <p:spPr>
          <a:xfrm>
            <a:off x="412100" y="4079325"/>
            <a:ext cx="8266500" cy="7293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lang="es" sz="1700">
                <a:solidFill>
                  <a:srgbClr val="980000"/>
                </a:solidFill>
                <a:latin typeface="Caveat"/>
                <a:ea typeface="Caveat"/>
                <a:cs typeface="Caveat"/>
                <a:sym typeface="Caveat"/>
              </a:rPr>
              <a:t>Estamos hablando de 32 trastatarabuelos, 16 tatarabuelos, 8 bisabuelos y 4 abuelos. Una imagen muy completa de tu ascendencia. Figurarán los pueblos de cada persona, y muchas fechas de bodas y nacimientos</a:t>
            </a:r>
            <a:endParaRPr sz="1600">
              <a:solidFill>
                <a:srgbClr val="980000"/>
              </a:solidFill>
              <a:latin typeface="Caveat"/>
              <a:ea typeface="Caveat"/>
              <a:cs typeface="Caveat"/>
              <a:sym typeface="Caveat"/>
            </a:endParaRPr>
          </a:p>
        </p:txBody>
      </p:sp>
      <p:pic>
        <p:nvPicPr>
          <p:cNvPr id="745" name="Google Shape;745;p33"/>
          <p:cNvPicPr preferRelativeResize="0"/>
          <p:nvPr/>
        </p:nvPicPr>
        <p:blipFill>
          <a:blip r:embed="rId3">
            <a:alphaModFix/>
          </a:blip>
          <a:stretch>
            <a:fillRect/>
          </a:stretch>
        </p:blipFill>
        <p:spPr>
          <a:xfrm>
            <a:off x="2798375" y="1953300"/>
            <a:ext cx="3220076" cy="2127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749" name="Shape 749"/>
        <p:cNvGrpSpPr/>
        <p:nvPr/>
      </p:nvGrpSpPr>
      <p:grpSpPr>
        <a:xfrm>
          <a:off x="0" y="0"/>
          <a:ext cx="0" cy="0"/>
          <a:chOff x="0" y="0"/>
          <a:chExt cx="0" cy="0"/>
        </a:xfrm>
      </p:grpSpPr>
      <p:sp>
        <p:nvSpPr>
          <p:cNvPr id="750" name="Google Shape;750;p34"/>
          <p:cNvSpPr txBox="1"/>
          <p:nvPr>
            <p:ph idx="1" type="body"/>
          </p:nvPr>
        </p:nvSpPr>
        <p:spPr>
          <a:xfrm>
            <a:off x="250475" y="223775"/>
            <a:ext cx="2547900" cy="7293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b="1" lang="es" sz="2500">
                <a:solidFill>
                  <a:schemeClr val="dk1"/>
                </a:solidFill>
                <a:latin typeface="Caveat"/>
                <a:ea typeface="Caveat"/>
                <a:cs typeface="Caveat"/>
                <a:sym typeface="Caveat"/>
              </a:rPr>
              <a:t>OFERTA INICIAL</a:t>
            </a:r>
            <a:endParaRPr b="1" sz="2500">
              <a:latin typeface="Caveat"/>
              <a:ea typeface="Caveat"/>
              <a:cs typeface="Caveat"/>
              <a:sym typeface="Caveat"/>
            </a:endParaRPr>
          </a:p>
        </p:txBody>
      </p:sp>
      <p:sp>
        <p:nvSpPr>
          <p:cNvPr id="751" name="Google Shape;751;p34"/>
          <p:cNvSpPr txBox="1"/>
          <p:nvPr>
            <p:ph idx="1" type="body"/>
          </p:nvPr>
        </p:nvSpPr>
        <p:spPr>
          <a:xfrm>
            <a:off x="297975" y="685031"/>
            <a:ext cx="8773800" cy="13641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lang="es" sz="3400">
                <a:solidFill>
                  <a:srgbClr val="980000"/>
                </a:solidFill>
                <a:latin typeface="Caveat"/>
                <a:ea typeface="Caveat"/>
                <a:cs typeface="Caveat"/>
                <a:sym typeface="Caveat"/>
              </a:rPr>
              <a:t>  </a:t>
            </a:r>
            <a:r>
              <a:rPr lang="es" sz="3000">
                <a:solidFill>
                  <a:srgbClr val="980000"/>
                </a:solidFill>
                <a:latin typeface="Caveat"/>
                <a:ea typeface="Caveat"/>
                <a:cs typeface="Caveat"/>
                <a:sym typeface="Caveat"/>
              </a:rPr>
              <a:t> Añadiremos cualquier dato o información extra, y las instrucciones para comprender e interpretar el árbol</a:t>
            </a:r>
            <a:endParaRPr sz="3000">
              <a:solidFill>
                <a:srgbClr val="980000"/>
              </a:solidFill>
              <a:latin typeface="Caveat"/>
              <a:ea typeface="Caveat"/>
              <a:cs typeface="Caveat"/>
              <a:sym typeface="Caveat"/>
            </a:endParaRPr>
          </a:p>
        </p:txBody>
      </p:sp>
      <p:pic>
        <p:nvPicPr>
          <p:cNvPr id="752" name="Google Shape;752;p34"/>
          <p:cNvPicPr preferRelativeResize="0"/>
          <p:nvPr/>
        </p:nvPicPr>
        <p:blipFill>
          <a:blip r:embed="rId3">
            <a:alphaModFix/>
          </a:blip>
          <a:stretch>
            <a:fillRect/>
          </a:stretch>
        </p:blipFill>
        <p:spPr>
          <a:xfrm>
            <a:off x="2798375" y="1953300"/>
            <a:ext cx="3220076" cy="2127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756" name="Shape 756"/>
        <p:cNvGrpSpPr/>
        <p:nvPr/>
      </p:nvGrpSpPr>
      <p:grpSpPr>
        <a:xfrm>
          <a:off x="0" y="0"/>
          <a:ext cx="0" cy="0"/>
          <a:chOff x="0" y="0"/>
          <a:chExt cx="0" cy="0"/>
        </a:xfrm>
      </p:grpSpPr>
      <p:sp>
        <p:nvSpPr>
          <p:cNvPr id="757" name="Google Shape;757;p35"/>
          <p:cNvSpPr txBox="1"/>
          <p:nvPr>
            <p:ph idx="1" type="body"/>
          </p:nvPr>
        </p:nvSpPr>
        <p:spPr>
          <a:xfrm>
            <a:off x="250475" y="223775"/>
            <a:ext cx="2547900" cy="7293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b="1" lang="es" sz="2500">
                <a:solidFill>
                  <a:schemeClr val="dk1"/>
                </a:solidFill>
                <a:latin typeface="Caveat"/>
                <a:ea typeface="Caveat"/>
                <a:cs typeface="Caveat"/>
                <a:sym typeface="Caveat"/>
              </a:rPr>
              <a:t>OFERTA INICIAL</a:t>
            </a:r>
            <a:endParaRPr b="1" sz="2500">
              <a:latin typeface="Caveat"/>
              <a:ea typeface="Caveat"/>
              <a:cs typeface="Caveat"/>
              <a:sym typeface="Caveat"/>
            </a:endParaRPr>
          </a:p>
        </p:txBody>
      </p:sp>
      <p:sp>
        <p:nvSpPr>
          <p:cNvPr id="758" name="Google Shape;758;p35"/>
          <p:cNvSpPr txBox="1"/>
          <p:nvPr>
            <p:ph idx="1" type="body"/>
          </p:nvPr>
        </p:nvSpPr>
        <p:spPr>
          <a:xfrm>
            <a:off x="297975" y="685031"/>
            <a:ext cx="8773800" cy="13641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lang="es" sz="3400">
                <a:solidFill>
                  <a:srgbClr val="980000"/>
                </a:solidFill>
                <a:latin typeface="Caveat"/>
                <a:ea typeface="Caveat"/>
                <a:cs typeface="Caveat"/>
                <a:sym typeface="Caveat"/>
              </a:rPr>
              <a:t>  </a:t>
            </a:r>
            <a:r>
              <a:rPr lang="es" sz="3000">
                <a:solidFill>
                  <a:srgbClr val="980000"/>
                </a:solidFill>
                <a:latin typeface="Caveat"/>
                <a:ea typeface="Caveat"/>
                <a:cs typeface="Caveat"/>
                <a:sym typeface="Caveat"/>
              </a:rPr>
              <a:t> Añadiremos cualquier dato o información extra, y las instrucciones para comprender e interpretar el árbol</a:t>
            </a:r>
            <a:endParaRPr sz="3000">
              <a:solidFill>
                <a:srgbClr val="980000"/>
              </a:solidFill>
              <a:latin typeface="Caveat"/>
              <a:ea typeface="Caveat"/>
              <a:cs typeface="Caveat"/>
              <a:sym typeface="Caveat"/>
            </a:endParaRPr>
          </a:p>
        </p:txBody>
      </p:sp>
      <p:pic>
        <p:nvPicPr>
          <p:cNvPr id="759" name="Google Shape;759;p35"/>
          <p:cNvPicPr preferRelativeResize="0"/>
          <p:nvPr/>
        </p:nvPicPr>
        <p:blipFill>
          <a:blip r:embed="rId3">
            <a:alphaModFix/>
          </a:blip>
          <a:stretch>
            <a:fillRect/>
          </a:stretch>
        </p:blipFill>
        <p:spPr>
          <a:xfrm>
            <a:off x="2798375" y="1953300"/>
            <a:ext cx="3220076" cy="2127325"/>
          </a:xfrm>
          <a:prstGeom prst="rect">
            <a:avLst/>
          </a:prstGeom>
          <a:noFill/>
          <a:ln>
            <a:noFill/>
          </a:ln>
        </p:spPr>
      </p:pic>
      <p:pic>
        <p:nvPicPr>
          <p:cNvPr id="760" name="Google Shape;760;p35"/>
          <p:cNvPicPr preferRelativeResize="0"/>
          <p:nvPr/>
        </p:nvPicPr>
        <p:blipFill>
          <a:blip r:embed="rId4">
            <a:alphaModFix/>
          </a:blip>
          <a:stretch>
            <a:fillRect/>
          </a:stretch>
        </p:blipFill>
        <p:spPr>
          <a:xfrm>
            <a:off x="2798375" y="1953299"/>
            <a:ext cx="3220076" cy="2127339"/>
          </a:xfrm>
          <a:prstGeom prst="rect">
            <a:avLst/>
          </a:prstGeom>
          <a:noFill/>
          <a:ln>
            <a:noFill/>
          </a:ln>
        </p:spPr>
      </p:pic>
      <p:pic>
        <p:nvPicPr>
          <p:cNvPr id="761" name="Google Shape;761;p35" title="Water Drop-SoundBible.com-2039669379.mp3">
            <a:hlinkClick r:id="rId5"/>
          </p:cNvPr>
          <p:cNvPicPr preferRelativeResize="0"/>
          <p:nvPr/>
        </p:nvPicPr>
        <p:blipFill>
          <a:blip r:embed="rId6">
            <a:alphaModFix/>
          </a:blip>
          <a:stretch>
            <a:fillRect/>
          </a:stretch>
        </p:blipFill>
        <p:spPr>
          <a:xfrm>
            <a:off x="-906850" y="4182100"/>
            <a:ext cx="457200" cy="457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765" name="Shape 765"/>
        <p:cNvGrpSpPr/>
        <p:nvPr/>
      </p:nvGrpSpPr>
      <p:grpSpPr>
        <a:xfrm>
          <a:off x="0" y="0"/>
          <a:ext cx="0" cy="0"/>
          <a:chOff x="0" y="0"/>
          <a:chExt cx="0" cy="0"/>
        </a:xfrm>
      </p:grpSpPr>
      <p:sp>
        <p:nvSpPr>
          <p:cNvPr id="766" name="Google Shape;766;p36"/>
          <p:cNvSpPr txBox="1"/>
          <p:nvPr>
            <p:ph idx="1" type="body"/>
          </p:nvPr>
        </p:nvSpPr>
        <p:spPr>
          <a:xfrm>
            <a:off x="250475" y="223775"/>
            <a:ext cx="2547900" cy="7293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b="1" lang="es" sz="2500">
                <a:solidFill>
                  <a:schemeClr val="dk1"/>
                </a:solidFill>
                <a:latin typeface="Caveat"/>
                <a:ea typeface="Caveat"/>
                <a:cs typeface="Caveat"/>
                <a:sym typeface="Caveat"/>
              </a:rPr>
              <a:t>OFERTA INICIAL</a:t>
            </a:r>
            <a:endParaRPr b="1" sz="2500">
              <a:latin typeface="Caveat"/>
              <a:ea typeface="Caveat"/>
              <a:cs typeface="Caveat"/>
              <a:sym typeface="Caveat"/>
            </a:endParaRPr>
          </a:p>
        </p:txBody>
      </p:sp>
      <p:sp>
        <p:nvSpPr>
          <p:cNvPr id="767" name="Google Shape;767;p36"/>
          <p:cNvSpPr txBox="1"/>
          <p:nvPr>
            <p:ph idx="1" type="body"/>
          </p:nvPr>
        </p:nvSpPr>
        <p:spPr>
          <a:xfrm>
            <a:off x="297975" y="685031"/>
            <a:ext cx="8773800" cy="13641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lang="es" sz="3400">
                <a:solidFill>
                  <a:srgbClr val="980000"/>
                </a:solidFill>
                <a:latin typeface="Caveat"/>
                <a:ea typeface="Caveat"/>
                <a:cs typeface="Caveat"/>
                <a:sym typeface="Caveat"/>
              </a:rPr>
              <a:t>  </a:t>
            </a:r>
            <a:r>
              <a:rPr lang="es" sz="3000">
                <a:solidFill>
                  <a:srgbClr val="980000"/>
                </a:solidFill>
                <a:latin typeface="Caveat"/>
                <a:ea typeface="Caveat"/>
                <a:cs typeface="Caveat"/>
                <a:sym typeface="Caveat"/>
              </a:rPr>
              <a:t> </a:t>
            </a:r>
            <a:r>
              <a:rPr lang="es" sz="3000">
                <a:solidFill>
                  <a:srgbClr val="980000"/>
                </a:solidFill>
                <a:latin typeface="Caveat"/>
                <a:ea typeface="Caveat"/>
                <a:cs typeface="Caveat"/>
                <a:sym typeface="Caveat"/>
              </a:rPr>
              <a:t> También añadiremos a todos tus tíos y primos </a:t>
            </a:r>
            <a:br>
              <a:rPr lang="es" sz="3000">
                <a:solidFill>
                  <a:srgbClr val="980000"/>
                </a:solidFill>
                <a:latin typeface="Caveat"/>
                <a:ea typeface="Caveat"/>
                <a:cs typeface="Caveat"/>
                <a:sym typeface="Caveat"/>
              </a:rPr>
            </a:br>
            <a:r>
              <a:rPr lang="es" sz="3000">
                <a:solidFill>
                  <a:srgbClr val="980000"/>
                </a:solidFill>
                <a:latin typeface="Caveat"/>
                <a:ea typeface="Caveat"/>
                <a:cs typeface="Caveat"/>
                <a:sym typeface="Caveat"/>
              </a:rPr>
              <a:t>si quieres por el mismo precio</a:t>
            </a:r>
            <a:endParaRPr sz="3000">
              <a:solidFill>
                <a:srgbClr val="980000"/>
              </a:solidFill>
              <a:latin typeface="Caveat"/>
              <a:ea typeface="Caveat"/>
              <a:cs typeface="Caveat"/>
              <a:sym typeface="Caveat"/>
            </a:endParaRPr>
          </a:p>
          <a:p>
            <a:pPr indent="0" lvl="0" marL="0" rtl="0" algn="ctr">
              <a:lnSpc>
                <a:spcPct val="100000"/>
              </a:lnSpc>
              <a:spcBef>
                <a:spcPts val="1200"/>
              </a:spcBef>
              <a:spcAft>
                <a:spcPts val="0"/>
              </a:spcAft>
              <a:buNone/>
            </a:pPr>
            <a:r>
              <a:t/>
            </a:r>
            <a:endParaRPr sz="3000">
              <a:solidFill>
                <a:srgbClr val="980000"/>
              </a:solidFill>
              <a:latin typeface="Caveat"/>
              <a:ea typeface="Caveat"/>
              <a:cs typeface="Caveat"/>
              <a:sym typeface="Caveat"/>
            </a:endParaRPr>
          </a:p>
        </p:txBody>
      </p:sp>
      <p:pic>
        <p:nvPicPr>
          <p:cNvPr id="768" name="Google Shape;768;p36"/>
          <p:cNvPicPr preferRelativeResize="0"/>
          <p:nvPr/>
        </p:nvPicPr>
        <p:blipFill>
          <a:blip r:embed="rId3">
            <a:alphaModFix/>
          </a:blip>
          <a:stretch>
            <a:fillRect/>
          </a:stretch>
        </p:blipFill>
        <p:spPr>
          <a:xfrm>
            <a:off x="2798375" y="1953300"/>
            <a:ext cx="3220076" cy="2127325"/>
          </a:xfrm>
          <a:prstGeom prst="rect">
            <a:avLst/>
          </a:prstGeom>
          <a:noFill/>
          <a:ln>
            <a:noFill/>
          </a:ln>
        </p:spPr>
      </p:pic>
      <p:pic>
        <p:nvPicPr>
          <p:cNvPr id="769" name="Google Shape;769;p36"/>
          <p:cNvPicPr preferRelativeResize="0"/>
          <p:nvPr/>
        </p:nvPicPr>
        <p:blipFill>
          <a:blip r:embed="rId4">
            <a:alphaModFix/>
          </a:blip>
          <a:stretch>
            <a:fillRect/>
          </a:stretch>
        </p:blipFill>
        <p:spPr>
          <a:xfrm>
            <a:off x="2798375" y="1953299"/>
            <a:ext cx="3220076" cy="212733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67"/>
                                        </p:tgtEl>
                                        <p:attrNameLst>
                                          <p:attrName>style.visibility</p:attrName>
                                        </p:attrNameLst>
                                      </p:cBhvr>
                                      <p:to>
                                        <p:strVal val="visible"/>
                                      </p:to>
                                    </p:set>
                                    <p:animEffect filter="fade" transition="in">
                                      <p:cBhvr>
                                        <p:cTn dur="1000"/>
                                        <p:tgtEl>
                                          <p:spTgt spid="7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773" name="Shape 773"/>
        <p:cNvGrpSpPr/>
        <p:nvPr/>
      </p:nvGrpSpPr>
      <p:grpSpPr>
        <a:xfrm>
          <a:off x="0" y="0"/>
          <a:ext cx="0" cy="0"/>
          <a:chOff x="0" y="0"/>
          <a:chExt cx="0" cy="0"/>
        </a:xfrm>
      </p:grpSpPr>
      <p:sp>
        <p:nvSpPr>
          <p:cNvPr id="774" name="Google Shape;774;p37"/>
          <p:cNvSpPr txBox="1"/>
          <p:nvPr>
            <p:ph idx="1" type="body"/>
          </p:nvPr>
        </p:nvSpPr>
        <p:spPr>
          <a:xfrm>
            <a:off x="250475" y="223775"/>
            <a:ext cx="2547900" cy="7293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b="1" lang="es" sz="2500">
                <a:solidFill>
                  <a:schemeClr val="dk1"/>
                </a:solidFill>
                <a:latin typeface="Caveat"/>
                <a:ea typeface="Caveat"/>
                <a:cs typeface="Caveat"/>
                <a:sym typeface="Caveat"/>
              </a:rPr>
              <a:t>OFERTA INICIAL</a:t>
            </a:r>
            <a:endParaRPr b="1" sz="2500">
              <a:latin typeface="Caveat"/>
              <a:ea typeface="Caveat"/>
              <a:cs typeface="Caveat"/>
              <a:sym typeface="Caveat"/>
            </a:endParaRPr>
          </a:p>
        </p:txBody>
      </p:sp>
      <p:sp>
        <p:nvSpPr>
          <p:cNvPr id="775" name="Google Shape;775;p37"/>
          <p:cNvSpPr txBox="1"/>
          <p:nvPr>
            <p:ph idx="1" type="body"/>
          </p:nvPr>
        </p:nvSpPr>
        <p:spPr>
          <a:xfrm>
            <a:off x="297975" y="685031"/>
            <a:ext cx="8773800" cy="13641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lang="es" sz="3400">
                <a:solidFill>
                  <a:srgbClr val="980000"/>
                </a:solidFill>
                <a:latin typeface="Caveat"/>
                <a:ea typeface="Caveat"/>
                <a:cs typeface="Caveat"/>
                <a:sym typeface="Caveat"/>
              </a:rPr>
              <a:t>  </a:t>
            </a:r>
            <a:r>
              <a:rPr lang="es" sz="3000">
                <a:solidFill>
                  <a:srgbClr val="980000"/>
                </a:solidFill>
                <a:latin typeface="Caveat"/>
                <a:ea typeface="Caveat"/>
                <a:cs typeface="Caveat"/>
                <a:sym typeface="Caveat"/>
              </a:rPr>
              <a:t>  También añadiremos a todos tus tíos y primos </a:t>
            </a:r>
            <a:br>
              <a:rPr lang="es" sz="3000">
                <a:solidFill>
                  <a:srgbClr val="980000"/>
                </a:solidFill>
                <a:latin typeface="Caveat"/>
                <a:ea typeface="Caveat"/>
                <a:cs typeface="Caveat"/>
                <a:sym typeface="Caveat"/>
              </a:rPr>
            </a:br>
            <a:r>
              <a:rPr lang="es" sz="3000">
                <a:solidFill>
                  <a:srgbClr val="980000"/>
                </a:solidFill>
                <a:latin typeface="Caveat"/>
                <a:ea typeface="Caveat"/>
                <a:cs typeface="Caveat"/>
                <a:sym typeface="Caveat"/>
              </a:rPr>
              <a:t>si quieres por el mismo precio</a:t>
            </a:r>
            <a:endParaRPr sz="3000">
              <a:solidFill>
                <a:srgbClr val="980000"/>
              </a:solidFill>
              <a:latin typeface="Caveat"/>
              <a:ea typeface="Caveat"/>
              <a:cs typeface="Caveat"/>
              <a:sym typeface="Caveat"/>
            </a:endParaRPr>
          </a:p>
          <a:p>
            <a:pPr indent="0" lvl="0" marL="0" rtl="0" algn="ctr">
              <a:lnSpc>
                <a:spcPct val="100000"/>
              </a:lnSpc>
              <a:spcBef>
                <a:spcPts val="1200"/>
              </a:spcBef>
              <a:spcAft>
                <a:spcPts val="0"/>
              </a:spcAft>
              <a:buNone/>
            </a:pPr>
            <a:r>
              <a:t/>
            </a:r>
            <a:endParaRPr sz="3000">
              <a:solidFill>
                <a:srgbClr val="980000"/>
              </a:solidFill>
              <a:latin typeface="Caveat"/>
              <a:ea typeface="Caveat"/>
              <a:cs typeface="Caveat"/>
              <a:sym typeface="Caveat"/>
            </a:endParaRPr>
          </a:p>
        </p:txBody>
      </p:sp>
      <p:pic>
        <p:nvPicPr>
          <p:cNvPr id="776" name="Google Shape;776;p37"/>
          <p:cNvPicPr preferRelativeResize="0"/>
          <p:nvPr/>
        </p:nvPicPr>
        <p:blipFill>
          <a:blip r:embed="rId3">
            <a:alphaModFix/>
          </a:blip>
          <a:stretch>
            <a:fillRect/>
          </a:stretch>
        </p:blipFill>
        <p:spPr>
          <a:xfrm>
            <a:off x="2798375" y="1953300"/>
            <a:ext cx="3220076" cy="2127325"/>
          </a:xfrm>
          <a:prstGeom prst="rect">
            <a:avLst/>
          </a:prstGeom>
          <a:noFill/>
          <a:ln>
            <a:noFill/>
          </a:ln>
        </p:spPr>
      </p:pic>
      <p:pic>
        <p:nvPicPr>
          <p:cNvPr id="777" name="Google Shape;777;p37"/>
          <p:cNvPicPr preferRelativeResize="0"/>
          <p:nvPr/>
        </p:nvPicPr>
        <p:blipFill>
          <a:blip r:embed="rId4">
            <a:alphaModFix/>
          </a:blip>
          <a:stretch>
            <a:fillRect/>
          </a:stretch>
        </p:blipFill>
        <p:spPr>
          <a:xfrm>
            <a:off x="2798375" y="1953299"/>
            <a:ext cx="3220076" cy="2127339"/>
          </a:xfrm>
          <a:prstGeom prst="rect">
            <a:avLst/>
          </a:prstGeom>
          <a:noFill/>
          <a:ln>
            <a:noFill/>
          </a:ln>
        </p:spPr>
      </p:pic>
      <p:pic>
        <p:nvPicPr>
          <p:cNvPr id="778" name="Google Shape;778;p37" title="Water Drop-SoundBible.com-2039669379.mp3">
            <a:hlinkClick r:id="rId5"/>
          </p:cNvPr>
          <p:cNvPicPr preferRelativeResize="0"/>
          <p:nvPr/>
        </p:nvPicPr>
        <p:blipFill>
          <a:blip r:embed="rId6">
            <a:alphaModFix/>
          </a:blip>
          <a:stretch>
            <a:fillRect/>
          </a:stretch>
        </p:blipFill>
        <p:spPr>
          <a:xfrm>
            <a:off x="-988325" y="4202475"/>
            <a:ext cx="457200" cy="457200"/>
          </a:xfrm>
          <a:prstGeom prst="rect">
            <a:avLst/>
          </a:prstGeom>
          <a:noFill/>
          <a:ln>
            <a:noFill/>
          </a:ln>
        </p:spPr>
      </p:pic>
      <p:pic>
        <p:nvPicPr>
          <p:cNvPr id="779" name="Google Shape;779;p37"/>
          <p:cNvPicPr preferRelativeResize="0"/>
          <p:nvPr/>
        </p:nvPicPr>
        <p:blipFill>
          <a:blip r:embed="rId7">
            <a:alphaModFix/>
          </a:blip>
          <a:stretch>
            <a:fillRect/>
          </a:stretch>
        </p:blipFill>
        <p:spPr>
          <a:xfrm>
            <a:off x="2798375" y="1953299"/>
            <a:ext cx="3220055" cy="21273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783" name="Shape 783"/>
        <p:cNvGrpSpPr/>
        <p:nvPr/>
      </p:nvGrpSpPr>
      <p:grpSpPr>
        <a:xfrm>
          <a:off x="0" y="0"/>
          <a:ext cx="0" cy="0"/>
          <a:chOff x="0" y="0"/>
          <a:chExt cx="0" cy="0"/>
        </a:xfrm>
      </p:grpSpPr>
      <p:sp>
        <p:nvSpPr>
          <p:cNvPr id="784" name="Google Shape;784;p38"/>
          <p:cNvSpPr txBox="1"/>
          <p:nvPr>
            <p:ph idx="1" type="body"/>
          </p:nvPr>
        </p:nvSpPr>
        <p:spPr>
          <a:xfrm>
            <a:off x="250475" y="223775"/>
            <a:ext cx="2547900" cy="7293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b="1" lang="es" sz="2500">
                <a:solidFill>
                  <a:schemeClr val="dk1"/>
                </a:solidFill>
                <a:latin typeface="Caveat"/>
                <a:ea typeface="Caveat"/>
                <a:cs typeface="Caveat"/>
                <a:sym typeface="Caveat"/>
              </a:rPr>
              <a:t>OFERTA INICIAL</a:t>
            </a:r>
            <a:endParaRPr b="1" sz="2500">
              <a:latin typeface="Caveat"/>
              <a:ea typeface="Caveat"/>
              <a:cs typeface="Caveat"/>
              <a:sym typeface="Caveat"/>
            </a:endParaRPr>
          </a:p>
        </p:txBody>
      </p:sp>
      <p:sp>
        <p:nvSpPr>
          <p:cNvPr id="785" name="Google Shape;785;p38"/>
          <p:cNvSpPr txBox="1"/>
          <p:nvPr>
            <p:ph idx="1" type="body"/>
          </p:nvPr>
        </p:nvSpPr>
        <p:spPr>
          <a:xfrm>
            <a:off x="735750" y="685025"/>
            <a:ext cx="7715400" cy="13641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lang="es" sz="3400">
                <a:solidFill>
                  <a:srgbClr val="980000"/>
                </a:solidFill>
                <a:latin typeface="Caveat"/>
                <a:ea typeface="Caveat"/>
                <a:cs typeface="Caveat"/>
                <a:sym typeface="Caveat"/>
              </a:rPr>
              <a:t>  </a:t>
            </a:r>
            <a:r>
              <a:rPr lang="es" sz="3000">
                <a:solidFill>
                  <a:srgbClr val="980000"/>
                </a:solidFill>
                <a:latin typeface="Caveat"/>
                <a:ea typeface="Caveat"/>
                <a:cs typeface="Caveat"/>
                <a:sym typeface="Caveat"/>
              </a:rPr>
              <a:t>   Y si quieres también por el mismo precio podemos incluir tu descendecia y la de tus hermanos y primos</a:t>
            </a:r>
            <a:endParaRPr sz="3000">
              <a:solidFill>
                <a:srgbClr val="980000"/>
              </a:solidFill>
              <a:latin typeface="Caveat"/>
              <a:ea typeface="Caveat"/>
              <a:cs typeface="Caveat"/>
              <a:sym typeface="Caveat"/>
            </a:endParaRPr>
          </a:p>
          <a:p>
            <a:pPr indent="0" lvl="0" marL="0" rtl="0" algn="ctr">
              <a:lnSpc>
                <a:spcPct val="100000"/>
              </a:lnSpc>
              <a:spcBef>
                <a:spcPts val="1200"/>
              </a:spcBef>
              <a:spcAft>
                <a:spcPts val="0"/>
              </a:spcAft>
              <a:buNone/>
            </a:pPr>
            <a:r>
              <a:t/>
            </a:r>
            <a:endParaRPr sz="3000">
              <a:solidFill>
                <a:srgbClr val="980000"/>
              </a:solidFill>
              <a:latin typeface="Caveat"/>
              <a:ea typeface="Caveat"/>
              <a:cs typeface="Caveat"/>
              <a:sym typeface="Caveat"/>
            </a:endParaRPr>
          </a:p>
          <a:p>
            <a:pPr indent="0" lvl="0" marL="0" rtl="0" algn="ctr">
              <a:lnSpc>
                <a:spcPct val="100000"/>
              </a:lnSpc>
              <a:spcBef>
                <a:spcPts val="1200"/>
              </a:spcBef>
              <a:spcAft>
                <a:spcPts val="0"/>
              </a:spcAft>
              <a:buNone/>
            </a:pPr>
            <a:r>
              <a:t/>
            </a:r>
            <a:endParaRPr sz="3000">
              <a:solidFill>
                <a:srgbClr val="980000"/>
              </a:solidFill>
              <a:latin typeface="Caveat"/>
              <a:ea typeface="Caveat"/>
              <a:cs typeface="Caveat"/>
              <a:sym typeface="Caveat"/>
            </a:endParaRPr>
          </a:p>
        </p:txBody>
      </p:sp>
      <p:pic>
        <p:nvPicPr>
          <p:cNvPr id="786" name="Google Shape;786;p38"/>
          <p:cNvPicPr preferRelativeResize="0"/>
          <p:nvPr/>
        </p:nvPicPr>
        <p:blipFill>
          <a:blip r:embed="rId3">
            <a:alphaModFix/>
          </a:blip>
          <a:stretch>
            <a:fillRect/>
          </a:stretch>
        </p:blipFill>
        <p:spPr>
          <a:xfrm>
            <a:off x="2798375" y="1953300"/>
            <a:ext cx="3220076" cy="2127325"/>
          </a:xfrm>
          <a:prstGeom prst="rect">
            <a:avLst/>
          </a:prstGeom>
          <a:noFill/>
          <a:ln>
            <a:noFill/>
          </a:ln>
        </p:spPr>
      </p:pic>
      <p:pic>
        <p:nvPicPr>
          <p:cNvPr id="787" name="Google Shape;787;p38"/>
          <p:cNvPicPr preferRelativeResize="0"/>
          <p:nvPr/>
        </p:nvPicPr>
        <p:blipFill>
          <a:blip r:embed="rId4">
            <a:alphaModFix/>
          </a:blip>
          <a:stretch>
            <a:fillRect/>
          </a:stretch>
        </p:blipFill>
        <p:spPr>
          <a:xfrm>
            <a:off x="2798375" y="1953299"/>
            <a:ext cx="3220076" cy="2127339"/>
          </a:xfrm>
          <a:prstGeom prst="rect">
            <a:avLst/>
          </a:prstGeom>
          <a:noFill/>
          <a:ln>
            <a:noFill/>
          </a:ln>
        </p:spPr>
      </p:pic>
      <p:pic>
        <p:nvPicPr>
          <p:cNvPr id="788" name="Google Shape;788;p38"/>
          <p:cNvPicPr preferRelativeResize="0"/>
          <p:nvPr/>
        </p:nvPicPr>
        <p:blipFill>
          <a:blip r:embed="rId5">
            <a:alphaModFix/>
          </a:blip>
          <a:stretch>
            <a:fillRect/>
          </a:stretch>
        </p:blipFill>
        <p:spPr>
          <a:xfrm>
            <a:off x="2798375" y="1953299"/>
            <a:ext cx="3220055" cy="2127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85"/>
                                        </p:tgtEl>
                                        <p:attrNameLst>
                                          <p:attrName>style.visibility</p:attrName>
                                        </p:attrNameLst>
                                      </p:cBhvr>
                                      <p:to>
                                        <p:strVal val="visible"/>
                                      </p:to>
                                    </p:set>
                                    <p:animEffect filter="fade" transition="in">
                                      <p:cBhvr>
                                        <p:cTn dur="1000"/>
                                        <p:tgtEl>
                                          <p:spTgt spid="7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792" name="Shape 792"/>
        <p:cNvGrpSpPr/>
        <p:nvPr/>
      </p:nvGrpSpPr>
      <p:grpSpPr>
        <a:xfrm>
          <a:off x="0" y="0"/>
          <a:ext cx="0" cy="0"/>
          <a:chOff x="0" y="0"/>
          <a:chExt cx="0" cy="0"/>
        </a:xfrm>
      </p:grpSpPr>
      <p:sp>
        <p:nvSpPr>
          <p:cNvPr id="793" name="Google Shape;793;p39"/>
          <p:cNvSpPr txBox="1"/>
          <p:nvPr>
            <p:ph idx="1" type="body"/>
          </p:nvPr>
        </p:nvSpPr>
        <p:spPr>
          <a:xfrm>
            <a:off x="250475" y="223775"/>
            <a:ext cx="2547900" cy="7293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b="1" lang="es" sz="2500">
                <a:solidFill>
                  <a:schemeClr val="dk1"/>
                </a:solidFill>
                <a:latin typeface="Caveat"/>
                <a:ea typeface="Caveat"/>
                <a:cs typeface="Caveat"/>
                <a:sym typeface="Caveat"/>
              </a:rPr>
              <a:t>OFERTA INICIAL</a:t>
            </a:r>
            <a:endParaRPr b="1" sz="2500">
              <a:latin typeface="Caveat"/>
              <a:ea typeface="Caveat"/>
              <a:cs typeface="Caveat"/>
              <a:sym typeface="Caveat"/>
            </a:endParaRPr>
          </a:p>
        </p:txBody>
      </p:sp>
      <p:pic>
        <p:nvPicPr>
          <p:cNvPr id="794" name="Google Shape;794;p39"/>
          <p:cNvPicPr preferRelativeResize="0"/>
          <p:nvPr/>
        </p:nvPicPr>
        <p:blipFill>
          <a:blip r:embed="rId3">
            <a:alphaModFix/>
          </a:blip>
          <a:stretch>
            <a:fillRect/>
          </a:stretch>
        </p:blipFill>
        <p:spPr>
          <a:xfrm>
            <a:off x="2798375" y="1953300"/>
            <a:ext cx="3220076" cy="2127325"/>
          </a:xfrm>
          <a:prstGeom prst="rect">
            <a:avLst/>
          </a:prstGeom>
          <a:noFill/>
          <a:ln>
            <a:noFill/>
          </a:ln>
        </p:spPr>
      </p:pic>
      <p:pic>
        <p:nvPicPr>
          <p:cNvPr id="795" name="Google Shape;795;p39"/>
          <p:cNvPicPr preferRelativeResize="0"/>
          <p:nvPr/>
        </p:nvPicPr>
        <p:blipFill>
          <a:blip r:embed="rId4">
            <a:alphaModFix/>
          </a:blip>
          <a:stretch>
            <a:fillRect/>
          </a:stretch>
        </p:blipFill>
        <p:spPr>
          <a:xfrm>
            <a:off x="2798375" y="1953299"/>
            <a:ext cx="3220076" cy="2127339"/>
          </a:xfrm>
          <a:prstGeom prst="rect">
            <a:avLst/>
          </a:prstGeom>
          <a:noFill/>
          <a:ln>
            <a:noFill/>
          </a:ln>
        </p:spPr>
      </p:pic>
      <p:pic>
        <p:nvPicPr>
          <p:cNvPr id="796" name="Google Shape;796;p39"/>
          <p:cNvPicPr preferRelativeResize="0"/>
          <p:nvPr/>
        </p:nvPicPr>
        <p:blipFill>
          <a:blip r:embed="rId5">
            <a:alphaModFix/>
          </a:blip>
          <a:stretch>
            <a:fillRect/>
          </a:stretch>
        </p:blipFill>
        <p:spPr>
          <a:xfrm>
            <a:off x="2798375" y="1953299"/>
            <a:ext cx="3220055" cy="2127325"/>
          </a:xfrm>
          <a:prstGeom prst="rect">
            <a:avLst/>
          </a:prstGeom>
          <a:noFill/>
          <a:ln>
            <a:noFill/>
          </a:ln>
        </p:spPr>
      </p:pic>
      <p:pic>
        <p:nvPicPr>
          <p:cNvPr id="797" name="Google Shape;797;p39"/>
          <p:cNvPicPr preferRelativeResize="0"/>
          <p:nvPr/>
        </p:nvPicPr>
        <p:blipFill>
          <a:blip r:embed="rId6">
            <a:alphaModFix/>
          </a:blip>
          <a:stretch>
            <a:fillRect/>
          </a:stretch>
        </p:blipFill>
        <p:spPr>
          <a:xfrm>
            <a:off x="2798375" y="1953299"/>
            <a:ext cx="3220050" cy="2127322"/>
          </a:xfrm>
          <a:prstGeom prst="rect">
            <a:avLst/>
          </a:prstGeom>
          <a:noFill/>
          <a:ln>
            <a:noFill/>
          </a:ln>
        </p:spPr>
      </p:pic>
      <p:pic>
        <p:nvPicPr>
          <p:cNvPr id="798" name="Google Shape;798;p39" title="Water Drop-SoundBible.com-2039669379.mp3">
            <a:hlinkClick r:id="rId7"/>
          </p:cNvPr>
          <p:cNvPicPr preferRelativeResize="0"/>
          <p:nvPr/>
        </p:nvPicPr>
        <p:blipFill>
          <a:blip r:embed="rId8">
            <a:alphaModFix/>
          </a:blip>
          <a:stretch>
            <a:fillRect/>
          </a:stretch>
        </p:blipFill>
        <p:spPr>
          <a:xfrm>
            <a:off x="-1029075" y="4212650"/>
            <a:ext cx="457200" cy="457200"/>
          </a:xfrm>
          <a:prstGeom prst="rect">
            <a:avLst/>
          </a:prstGeom>
          <a:noFill/>
          <a:ln>
            <a:noFill/>
          </a:ln>
        </p:spPr>
      </p:pic>
      <p:sp>
        <p:nvSpPr>
          <p:cNvPr id="799" name="Google Shape;799;p39"/>
          <p:cNvSpPr txBox="1"/>
          <p:nvPr>
            <p:ph idx="1" type="body"/>
          </p:nvPr>
        </p:nvSpPr>
        <p:spPr>
          <a:xfrm>
            <a:off x="735750" y="685025"/>
            <a:ext cx="7715400" cy="13641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lang="es" sz="3400">
                <a:solidFill>
                  <a:srgbClr val="980000"/>
                </a:solidFill>
                <a:latin typeface="Caveat"/>
                <a:ea typeface="Caveat"/>
                <a:cs typeface="Caveat"/>
                <a:sym typeface="Caveat"/>
              </a:rPr>
              <a:t>  </a:t>
            </a:r>
            <a:r>
              <a:rPr lang="es" sz="3000">
                <a:solidFill>
                  <a:srgbClr val="980000"/>
                </a:solidFill>
                <a:latin typeface="Caveat"/>
                <a:ea typeface="Caveat"/>
                <a:cs typeface="Caveat"/>
                <a:sym typeface="Caveat"/>
              </a:rPr>
              <a:t>   Y si quieres también por el mismo precio podemos incluir tu descendecia y la de tus hermanos y primos</a:t>
            </a:r>
            <a:endParaRPr sz="3000">
              <a:solidFill>
                <a:srgbClr val="980000"/>
              </a:solidFill>
              <a:latin typeface="Caveat"/>
              <a:ea typeface="Caveat"/>
              <a:cs typeface="Caveat"/>
              <a:sym typeface="Caveat"/>
            </a:endParaRPr>
          </a:p>
          <a:p>
            <a:pPr indent="0" lvl="0" marL="0" rtl="0" algn="ctr">
              <a:lnSpc>
                <a:spcPct val="100000"/>
              </a:lnSpc>
              <a:spcBef>
                <a:spcPts val="1200"/>
              </a:spcBef>
              <a:spcAft>
                <a:spcPts val="0"/>
              </a:spcAft>
              <a:buNone/>
            </a:pPr>
            <a:r>
              <a:t/>
            </a:r>
            <a:endParaRPr sz="3000">
              <a:solidFill>
                <a:srgbClr val="980000"/>
              </a:solidFill>
              <a:latin typeface="Caveat"/>
              <a:ea typeface="Caveat"/>
              <a:cs typeface="Caveat"/>
              <a:sym typeface="Caveat"/>
            </a:endParaRPr>
          </a:p>
          <a:p>
            <a:pPr indent="0" lvl="0" marL="0" rtl="0" algn="ctr">
              <a:lnSpc>
                <a:spcPct val="100000"/>
              </a:lnSpc>
              <a:spcBef>
                <a:spcPts val="1200"/>
              </a:spcBef>
              <a:spcAft>
                <a:spcPts val="0"/>
              </a:spcAft>
              <a:buNone/>
            </a:pPr>
            <a:r>
              <a:t/>
            </a:r>
            <a:endParaRPr sz="3000">
              <a:solidFill>
                <a:srgbClr val="980000"/>
              </a:solidFill>
              <a:latin typeface="Caveat"/>
              <a:ea typeface="Caveat"/>
              <a:cs typeface="Caveat"/>
              <a:sym typeface="Cavea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803" name="Shape 803"/>
        <p:cNvGrpSpPr/>
        <p:nvPr/>
      </p:nvGrpSpPr>
      <p:grpSpPr>
        <a:xfrm>
          <a:off x="0" y="0"/>
          <a:ext cx="0" cy="0"/>
          <a:chOff x="0" y="0"/>
          <a:chExt cx="0" cy="0"/>
        </a:xfrm>
      </p:grpSpPr>
      <p:sp>
        <p:nvSpPr>
          <p:cNvPr id="804" name="Google Shape;804;p40"/>
          <p:cNvSpPr txBox="1"/>
          <p:nvPr>
            <p:ph idx="1" type="body"/>
          </p:nvPr>
        </p:nvSpPr>
        <p:spPr>
          <a:xfrm>
            <a:off x="250475" y="223775"/>
            <a:ext cx="2547900" cy="7293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b="1" lang="es" sz="2500">
                <a:solidFill>
                  <a:schemeClr val="dk1"/>
                </a:solidFill>
                <a:latin typeface="Caveat"/>
                <a:ea typeface="Caveat"/>
                <a:cs typeface="Caveat"/>
                <a:sym typeface="Caveat"/>
              </a:rPr>
              <a:t>OFERTA INICIAL</a:t>
            </a:r>
            <a:endParaRPr b="1" sz="2500">
              <a:latin typeface="Caveat"/>
              <a:ea typeface="Caveat"/>
              <a:cs typeface="Caveat"/>
              <a:sym typeface="Caveat"/>
            </a:endParaRPr>
          </a:p>
        </p:txBody>
      </p:sp>
      <p:sp>
        <p:nvSpPr>
          <p:cNvPr id="805" name="Google Shape;805;p40"/>
          <p:cNvSpPr txBox="1"/>
          <p:nvPr>
            <p:ph idx="1" type="body"/>
          </p:nvPr>
        </p:nvSpPr>
        <p:spPr>
          <a:xfrm>
            <a:off x="297975" y="685025"/>
            <a:ext cx="7470600" cy="11715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lang="es" sz="3400">
                <a:solidFill>
                  <a:srgbClr val="980000"/>
                </a:solidFill>
                <a:latin typeface="Caveat"/>
                <a:ea typeface="Caveat"/>
                <a:cs typeface="Caveat"/>
                <a:sym typeface="Caveat"/>
              </a:rPr>
              <a:t>  </a:t>
            </a:r>
            <a:r>
              <a:rPr lang="es" sz="3000">
                <a:solidFill>
                  <a:srgbClr val="980000"/>
                </a:solidFill>
                <a:latin typeface="Caveat"/>
                <a:ea typeface="Caveat"/>
                <a:cs typeface="Caveat"/>
                <a:sym typeface="Caveat"/>
              </a:rPr>
              <a:t>   </a:t>
            </a:r>
            <a:r>
              <a:rPr lang="es" sz="3000">
                <a:solidFill>
                  <a:srgbClr val="980000"/>
                </a:solidFill>
                <a:latin typeface="Caveat"/>
                <a:ea typeface="Caveat"/>
                <a:cs typeface="Caveat"/>
                <a:sym typeface="Caveat"/>
              </a:rPr>
              <a:t> Y ya puestos, para rematar, pondremos alguna imagen de tus pueblos y/o los escudos de tus apellidos</a:t>
            </a:r>
            <a:endParaRPr sz="3000">
              <a:solidFill>
                <a:srgbClr val="980000"/>
              </a:solidFill>
              <a:latin typeface="Caveat"/>
              <a:ea typeface="Caveat"/>
              <a:cs typeface="Caveat"/>
              <a:sym typeface="Caveat"/>
            </a:endParaRPr>
          </a:p>
          <a:p>
            <a:pPr indent="0" lvl="0" marL="0" rtl="0" algn="ctr">
              <a:lnSpc>
                <a:spcPct val="100000"/>
              </a:lnSpc>
              <a:spcBef>
                <a:spcPts val="1200"/>
              </a:spcBef>
              <a:spcAft>
                <a:spcPts val="0"/>
              </a:spcAft>
              <a:buNone/>
            </a:pPr>
            <a:r>
              <a:t/>
            </a:r>
            <a:endParaRPr sz="3000">
              <a:solidFill>
                <a:srgbClr val="980000"/>
              </a:solidFill>
              <a:latin typeface="Caveat"/>
              <a:ea typeface="Caveat"/>
              <a:cs typeface="Caveat"/>
              <a:sym typeface="Caveat"/>
            </a:endParaRPr>
          </a:p>
          <a:p>
            <a:pPr indent="0" lvl="0" marL="0" rtl="0" algn="ctr">
              <a:lnSpc>
                <a:spcPct val="100000"/>
              </a:lnSpc>
              <a:spcBef>
                <a:spcPts val="1200"/>
              </a:spcBef>
              <a:spcAft>
                <a:spcPts val="0"/>
              </a:spcAft>
              <a:buNone/>
            </a:pPr>
            <a:r>
              <a:t/>
            </a:r>
            <a:endParaRPr sz="3000">
              <a:solidFill>
                <a:srgbClr val="980000"/>
              </a:solidFill>
              <a:latin typeface="Caveat"/>
              <a:ea typeface="Caveat"/>
              <a:cs typeface="Caveat"/>
              <a:sym typeface="Caveat"/>
            </a:endParaRPr>
          </a:p>
          <a:p>
            <a:pPr indent="0" lvl="0" marL="0" rtl="0" algn="ctr">
              <a:lnSpc>
                <a:spcPct val="100000"/>
              </a:lnSpc>
              <a:spcBef>
                <a:spcPts val="1200"/>
              </a:spcBef>
              <a:spcAft>
                <a:spcPts val="0"/>
              </a:spcAft>
              <a:buNone/>
            </a:pPr>
            <a:r>
              <a:t/>
            </a:r>
            <a:endParaRPr sz="3000">
              <a:solidFill>
                <a:srgbClr val="980000"/>
              </a:solidFill>
              <a:latin typeface="Caveat"/>
              <a:ea typeface="Caveat"/>
              <a:cs typeface="Caveat"/>
              <a:sym typeface="Caveat"/>
            </a:endParaRPr>
          </a:p>
        </p:txBody>
      </p:sp>
      <p:pic>
        <p:nvPicPr>
          <p:cNvPr id="806" name="Google Shape;806;p40"/>
          <p:cNvPicPr preferRelativeResize="0"/>
          <p:nvPr/>
        </p:nvPicPr>
        <p:blipFill>
          <a:blip r:embed="rId3">
            <a:alphaModFix/>
          </a:blip>
          <a:stretch>
            <a:fillRect/>
          </a:stretch>
        </p:blipFill>
        <p:spPr>
          <a:xfrm>
            <a:off x="2798375" y="1953300"/>
            <a:ext cx="3220076" cy="2127325"/>
          </a:xfrm>
          <a:prstGeom prst="rect">
            <a:avLst/>
          </a:prstGeom>
          <a:noFill/>
          <a:ln>
            <a:noFill/>
          </a:ln>
        </p:spPr>
      </p:pic>
      <p:pic>
        <p:nvPicPr>
          <p:cNvPr id="807" name="Google Shape;807;p40"/>
          <p:cNvPicPr preferRelativeResize="0"/>
          <p:nvPr/>
        </p:nvPicPr>
        <p:blipFill>
          <a:blip r:embed="rId4">
            <a:alphaModFix/>
          </a:blip>
          <a:stretch>
            <a:fillRect/>
          </a:stretch>
        </p:blipFill>
        <p:spPr>
          <a:xfrm>
            <a:off x="2798375" y="1953299"/>
            <a:ext cx="3220076" cy="2127339"/>
          </a:xfrm>
          <a:prstGeom prst="rect">
            <a:avLst/>
          </a:prstGeom>
          <a:noFill/>
          <a:ln>
            <a:noFill/>
          </a:ln>
        </p:spPr>
      </p:pic>
      <p:pic>
        <p:nvPicPr>
          <p:cNvPr id="808" name="Google Shape;808;p40"/>
          <p:cNvPicPr preferRelativeResize="0"/>
          <p:nvPr/>
        </p:nvPicPr>
        <p:blipFill>
          <a:blip r:embed="rId5">
            <a:alphaModFix/>
          </a:blip>
          <a:stretch>
            <a:fillRect/>
          </a:stretch>
        </p:blipFill>
        <p:spPr>
          <a:xfrm>
            <a:off x="2798375" y="1953299"/>
            <a:ext cx="3220055" cy="2127325"/>
          </a:xfrm>
          <a:prstGeom prst="rect">
            <a:avLst/>
          </a:prstGeom>
          <a:noFill/>
          <a:ln>
            <a:noFill/>
          </a:ln>
        </p:spPr>
      </p:pic>
      <p:pic>
        <p:nvPicPr>
          <p:cNvPr id="809" name="Google Shape;809;p40"/>
          <p:cNvPicPr preferRelativeResize="0"/>
          <p:nvPr/>
        </p:nvPicPr>
        <p:blipFill>
          <a:blip r:embed="rId6">
            <a:alphaModFix/>
          </a:blip>
          <a:stretch>
            <a:fillRect/>
          </a:stretch>
        </p:blipFill>
        <p:spPr>
          <a:xfrm>
            <a:off x="2798375" y="1953299"/>
            <a:ext cx="3220050" cy="212732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05"/>
                                        </p:tgtEl>
                                        <p:attrNameLst>
                                          <p:attrName>style.visibility</p:attrName>
                                        </p:attrNameLst>
                                      </p:cBhvr>
                                      <p:to>
                                        <p:strVal val="visible"/>
                                      </p:to>
                                    </p:set>
                                    <p:animEffect filter="fade" transition="in">
                                      <p:cBhvr>
                                        <p:cTn dur="1000"/>
                                        <p:tgtEl>
                                          <p:spTgt spid="8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813" name="Shape 813"/>
        <p:cNvGrpSpPr/>
        <p:nvPr/>
      </p:nvGrpSpPr>
      <p:grpSpPr>
        <a:xfrm>
          <a:off x="0" y="0"/>
          <a:ext cx="0" cy="0"/>
          <a:chOff x="0" y="0"/>
          <a:chExt cx="0" cy="0"/>
        </a:xfrm>
      </p:grpSpPr>
      <p:sp>
        <p:nvSpPr>
          <p:cNvPr id="814" name="Google Shape;814;p41"/>
          <p:cNvSpPr txBox="1"/>
          <p:nvPr>
            <p:ph idx="1" type="body"/>
          </p:nvPr>
        </p:nvSpPr>
        <p:spPr>
          <a:xfrm>
            <a:off x="250475" y="223775"/>
            <a:ext cx="2547900" cy="7293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b="1" lang="es" sz="2500">
                <a:solidFill>
                  <a:schemeClr val="dk1"/>
                </a:solidFill>
                <a:latin typeface="Caveat"/>
                <a:ea typeface="Caveat"/>
                <a:cs typeface="Caveat"/>
                <a:sym typeface="Caveat"/>
              </a:rPr>
              <a:t>OFERTA INICIAL</a:t>
            </a:r>
            <a:endParaRPr b="1" sz="2500">
              <a:latin typeface="Caveat"/>
              <a:ea typeface="Caveat"/>
              <a:cs typeface="Caveat"/>
              <a:sym typeface="Caveat"/>
            </a:endParaRPr>
          </a:p>
        </p:txBody>
      </p:sp>
      <p:pic>
        <p:nvPicPr>
          <p:cNvPr id="815" name="Google Shape;815;p41"/>
          <p:cNvPicPr preferRelativeResize="0"/>
          <p:nvPr/>
        </p:nvPicPr>
        <p:blipFill>
          <a:blip r:embed="rId3">
            <a:alphaModFix/>
          </a:blip>
          <a:stretch>
            <a:fillRect/>
          </a:stretch>
        </p:blipFill>
        <p:spPr>
          <a:xfrm>
            <a:off x="2798375" y="1953300"/>
            <a:ext cx="3220076" cy="2127325"/>
          </a:xfrm>
          <a:prstGeom prst="rect">
            <a:avLst/>
          </a:prstGeom>
          <a:noFill/>
          <a:ln>
            <a:noFill/>
          </a:ln>
        </p:spPr>
      </p:pic>
      <p:pic>
        <p:nvPicPr>
          <p:cNvPr id="816" name="Google Shape;816;p41"/>
          <p:cNvPicPr preferRelativeResize="0"/>
          <p:nvPr/>
        </p:nvPicPr>
        <p:blipFill>
          <a:blip r:embed="rId4">
            <a:alphaModFix/>
          </a:blip>
          <a:stretch>
            <a:fillRect/>
          </a:stretch>
        </p:blipFill>
        <p:spPr>
          <a:xfrm>
            <a:off x="2798375" y="1953299"/>
            <a:ext cx="3220076" cy="2127339"/>
          </a:xfrm>
          <a:prstGeom prst="rect">
            <a:avLst/>
          </a:prstGeom>
          <a:noFill/>
          <a:ln>
            <a:noFill/>
          </a:ln>
        </p:spPr>
      </p:pic>
      <p:pic>
        <p:nvPicPr>
          <p:cNvPr id="817" name="Google Shape;817;p41"/>
          <p:cNvPicPr preferRelativeResize="0"/>
          <p:nvPr/>
        </p:nvPicPr>
        <p:blipFill>
          <a:blip r:embed="rId5">
            <a:alphaModFix/>
          </a:blip>
          <a:stretch>
            <a:fillRect/>
          </a:stretch>
        </p:blipFill>
        <p:spPr>
          <a:xfrm>
            <a:off x="2798375" y="1953299"/>
            <a:ext cx="3220055" cy="2127325"/>
          </a:xfrm>
          <a:prstGeom prst="rect">
            <a:avLst/>
          </a:prstGeom>
          <a:noFill/>
          <a:ln>
            <a:noFill/>
          </a:ln>
        </p:spPr>
      </p:pic>
      <p:pic>
        <p:nvPicPr>
          <p:cNvPr id="818" name="Google Shape;818;p41"/>
          <p:cNvPicPr preferRelativeResize="0"/>
          <p:nvPr/>
        </p:nvPicPr>
        <p:blipFill>
          <a:blip r:embed="rId6">
            <a:alphaModFix/>
          </a:blip>
          <a:stretch>
            <a:fillRect/>
          </a:stretch>
        </p:blipFill>
        <p:spPr>
          <a:xfrm>
            <a:off x="2798375" y="1953299"/>
            <a:ext cx="3220050" cy="2127322"/>
          </a:xfrm>
          <a:prstGeom prst="rect">
            <a:avLst/>
          </a:prstGeom>
          <a:noFill/>
          <a:ln>
            <a:noFill/>
          </a:ln>
        </p:spPr>
      </p:pic>
      <p:pic>
        <p:nvPicPr>
          <p:cNvPr id="819" name="Google Shape;819;p41" title="Water Drop-SoundBible.com-2039669379.mp3">
            <a:hlinkClick r:id="rId7"/>
          </p:cNvPr>
          <p:cNvPicPr preferRelativeResize="0"/>
          <p:nvPr/>
        </p:nvPicPr>
        <p:blipFill>
          <a:blip r:embed="rId8">
            <a:alphaModFix/>
          </a:blip>
          <a:stretch>
            <a:fillRect/>
          </a:stretch>
        </p:blipFill>
        <p:spPr>
          <a:xfrm>
            <a:off x="-906875" y="4202475"/>
            <a:ext cx="457200" cy="457200"/>
          </a:xfrm>
          <a:prstGeom prst="rect">
            <a:avLst/>
          </a:prstGeom>
          <a:noFill/>
          <a:ln>
            <a:noFill/>
          </a:ln>
        </p:spPr>
      </p:pic>
      <p:pic>
        <p:nvPicPr>
          <p:cNvPr id="820" name="Google Shape;820;p41"/>
          <p:cNvPicPr preferRelativeResize="0"/>
          <p:nvPr/>
        </p:nvPicPr>
        <p:blipFill>
          <a:blip r:embed="rId9">
            <a:alphaModFix/>
          </a:blip>
          <a:stretch>
            <a:fillRect/>
          </a:stretch>
        </p:blipFill>
        <p:spPr>
          <a:xfrm>
            <a:off x="2798375" y="1953299"/>
            <a:ext cx="3220076" cy="2127339"/>
          </a:xfrm>
          <a:prstGeom prst="rect">
            <a:avLst/>
          </a:prstGeom>
          <a:noFill/>
          <a:ln>
            <a:noFill/>
          </a:ln>
        </p:spPr>
      </p:pic>
      <p:sp>
        <p:nvSpPr>
          <p:cNvPr id="821" name="Google Shape;821;p41"/>
          <p:cNvSpPr txBox="1"/>
          <p:nvPr>
            <p:ph idx="1" type="body"/>
          </p:nvPr>
        </p:nvSpPr>
        <p:spPr>
          <a:xfrm>
            <a:off x="297975" y="685025"/>
            <a:ext cx="7470600" cy="11715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lang="es" sz="3400">
                <a:solidFill>
                  <a:srgbClr val="980000"/>
                </a:solidFill>
                <a:latin typeface="Caveat"/>
                <a:ea typeface="Caveat"/>
                <a:cs typeface="Caveat"/>
                <a:sym typeface="Caveat"/>
              </a:rPr>
              <a:t>  </a:t>
            </a:r>
            <a:r>
              <a:rPr lang="es" sz="3000">
                <a:solidFill>
                  <a:srgbClr val="980000"/>
                </a:solidFill>
                <a:latin typeface="Caveat"/>
                <a:ea typeface="Caveat"/>
                <a:cs typeface="Caveat"/>
                <a:sym typeface="Caveat"/>
              </a:rPr>
              <a:t>    Y ya puestos, para rematar, pondremos alguna imagen de tus pueblos y/o los escudos de tus apellidos</a:t>
            </a:r>
            <a:endParaRPr sz="3000">
              <a:solidFill>
                <a:srgbClr val="980000"/>
              </a:solidFill>
              <a:latin typeface="Caveat"/>
              <a:ea typeface="Caveat"/>
              <a:cs typeface="Caveat"/>
              <a:sym typeface="Caveat"/>
            </a:endParaRPr>
          </a:p>
          <a:p>
            <a:pPr indent="0" lvl="0" marL="0" rtl="0" algn="ctr">
              <a:lnSpc>
                <a:spcPct val="100000"/>
              </a:lnSpc>
              <a:spcBef>
                <a:spcPts val="1200"/>
              </a:spcBef>
              <a:spcAft>
                <a:spcPts val="0"/>
              </a:spcAft>
              <a:buNone/>
            </a:pPr>
            <a:r>
              <a:t/>
            </a:r>
            <a:endParaRPr sz="3000">
              <a:solidFill>
                <a:srgbClr val="980000"/>
              </a:solidFill>
              <a:latin typeface="Caveat"/>
              <a:ea typeface="Caveat"/>
              <a:cs typeface="Caveat"/>
              <a:sym typeface="Caveat"/>
            </a:endParaRPr>
          </a:p>
          <a:p>
            <a:pPr indent="0" lvl="0" marL="0" rtl="0" algn="ctr">
              <a:lnSpc>
                <a:spcPct val="100000"/>
              </a:lnSpc>
              <a:spcBef>
                <a:spcPts val="1200"/>
              </a:spcBef>
              <a:spcAft>
                <a:spcPts val="0"/>
              </a:spcAft>
              <a:buNone/>
            </a:pPr>
            <a:r>
              <a:t/>
            </a:r>
            <a:endParaRPr sz="3000">
              <a:solidFill>
                <a:srgbClr val="980000"/>
              </a:solidFill>
              <a:latin typeface="Caveat"/>
              <a:ea typeface="Caveat"/>
              <a:cs typeface="Caveat"/>
              <a:sym typeface="Caveat"/>
            </a:endParaRPr>
          </a:p>
          <a:p>
            <a:pPr indent="0" lvl="0" marL="0" rtl="0" algn="ctr">
              <a:lnSpc>
                <a:spcPct val="100000"/>
              </a:lnSpc>
              <a:spcBef>
                <a:spcPts val="1200"/>
              </a:spcBef>
              <a:spcAft>
                <a:spcPts val="0"/>
              </a:spcAft>
              <a:buNone/>
            </a:pPr>
            <a:r>
              <a:t/>
            </a:r>
            <a:endParaRPr sz="3000">
              <a:solidFill>
                <a:srgbClr val="980000"/>
              </a:solidFill>
              <a:latin typeface="Caveat"/>
              <a:ea typeface="Caveat"/>
              <a:cs typeface="Caveat"/>
              <a:sym typeface="Cave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65" name="Shape 65"/>
        <p:cNvGrpSpPr/>
        <p:nvPr/>
      </p:nvGrpSpPr>
      <p:grpSpPr>
        <a:xfrm>
          <a:off x="0" y="0"/>
          <a:ext cx="0" cy="0"/>
          <a:chOff x="0" y="0"/>
          <a:chExt cx="0" cy="0"/>
        </a:xfrm>
      </p:grpSpPr>
      <p:pic>
        <p:nvPicPr>
          <p:cNvPr id="66" name="Google Shape;66;p15"/>
          <p:cNvPicPr preferRelativeResize="0"/>
          <p:nvPr/>
        </p:nvPicPr>
        <p:blipFill>
          <a:blip r:embed="rId3">
            <a:alphaModFix amt="48000"/>
          </a:blip>
          <a:stretch>
            <a:fillRect/>
          </a:stretch>
        </p:blipFill>
        <p:spPr>
          <a:xfrm>
            <a:off x="3067025" y="725100"/>
            <a:ext cx="3165699" cy="3454325"/>
          </a:xfrm>
          <a:prstGeom prst="rect">
            <a:avLst/>
          </a:prstGeom>
          <a:noFill/>
          <a:ln>
            <a:noFill/>
          </a:ln>
        </p:spPr>
      </p:pic>
      <p:sp>
        <p:nvSpPr>
          <p:cNvPr id="67" name="Google Shape;67;p15"/>
          <p:cNvSpPr txBox="1"/>
          <p:nvPr>
            <p:ph idx="1" type="body"/>
          </p:nvPr>
        </p:nvSpPr>
        <p:spPr>
          <a:xfrm>
            <a:off x="1261375" y="3130939"/>
            <a:ext cx="6690000" cy="9750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b="1" lang="es" sz="4900">
                <a:solidFill>
                  <a:schemeClr val="dk1"/>
                </a:solidFill>
                <a:latin typeface="Caveat"/>
                <a:ea typeface="Caveat"/>
                <a:cs typeface="Caveat"/>
                <a:sym typeface="Caveat"/>
              </a:rPr>
              <a:t>¿Por qué un árbol genealógico?</a:t>
            </a:r>
            <a:endParaRPr b="1" sz="4900">
              <a:latin typeface="Caveat"/>
              <a:ea typeface="Caveat"/>
              <a:cs typeface="Caveat"/>
              <a:sym typeface="Cave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2600"/>
                                        <p:tgtEl>
                                          <p:spTgt spid="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825" name="Shape 825"/>
        <p:cNvGrpSpPr/>
        <p:nvPr/>
      </p:nvGrpSpPr>
      <p:grpSpPr>
        <a:xfrm>
          <a:off x="0" y="0"/>
          <a:ext cx="0" cy="0"/>
          <a:chOff x="0" y="0"/>
          <a:chExt cx="0" cy="0"/>
        </a:xfrm>
      </p:grpSpPr>
      <p:sp>
        <p:nvSpPr>
          <p:cNvPr id="826" name="Google Shape;826;p42"/>
          <p:cNvSpPr txBox="1"/>
          <p:nvPr>
            <p:ph idx="1" type="body"/>
          </p:nvPr>
        </p:nvSpPr>
        <p:spPr>
          <a:xfrm>
            <a:off x="250475" y="223775"/>
            <a:ext cx="2547900" cy="7293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b="1" lang="es" sz="2500">
                <a:solidFill>
                  <a:schemeClr val="dk1"/>
                </a:solidFill>
                <a:latin typeface="Caveat"/>
                <a:ea typeface="Caveat"/>
                <a:cs typeface="Caveat"/>
                <a:sym typeface="Caveat"/>
              </a:rPr>
              <a:t>OFERTA INICIAL</a:t>
            </a:r>
            <a:endParaRPr b="1" sz="2500">
              <a:latin typeface="Caveat"/>
              <a:ea typeface="Caveat"/>
              <a:cs typeface="Caveat"/>
              <a:sym typeface="Caveat"/>
            </a:endParaRPr>
          </a:p>
        </p:txBody>
      </p:sp>
      <p:pic>
        <p:nvPicPr>
          <p:cNvPr id="827" name="Google Shape;827;p42"/>
          <p:cNvPicPr preferRelativeResize="0"/>
          <p:nvPr/>
        </p:nvPicPr>
        <p:blipFill>
          <a:blip r:embed="rId3">
            <a:alphaModFix/>
          </a:blip>
          <a:stretch>
            <a:fillRect/>
          </a:stretch>
        </p:blipFill>
        <p:spPr>
          <a:xfrm>
            <a:off x="2798375" y="1953300"/>
            <a:ext cx="3220076" cy="2127325"/>
          </a:xfrm>
          <a:prstGeom prst="rect">
            <a:avLst/>
          </a:prstGeom>
          <a:noFill/>
          <a:ln>
            <a:noFill/>
          </a:ln>
        </p:spPr>
      </p:pic>
      <p:pic>
        <p:nvPicPr>
          <p:cNvPr id="828" name="Google Shape;828;p42"/>
          <p:cNvPicPr preferRelativeResize="0"/>
          <p:nvPr/>
        </p:nvPicPr>
        <p:blipFill>
          <a:blip r:embed="rId4">
            <a:alphaModFix/>
          </a:blip>
          <a:stretch>
            <a:fillRect/>
          </a:stretch>
        </p:blipFill>
        <p:spPr>
          <a:xfrm>
            <a:off x="2798375" y="1953299"/>
            <a:ext cx="3220076" cy="2127339"/>
          </a:xfrm>
          <a:prstGeom prst="rect">
            <a:avLst/>
          </a:prstGeom>
          <a:noFill/>
          <a:ln>
            <a:noFill/>
          </a:ln>
        </p:spPr>
      </p:pic>
      <p:pic>
        <p:nvPicPr>
          <p:cNvPr id="829" name="Google Shape;829;p42"/>
          <p:cNvPicPr preferRelativeResize="0"/>
          <p:nvPr/>
        </p:nvPicPr>
        <p:blipFill>
          <a:blip r:embed="rId5">
            <a:alphaModFix/>
          </a:blip>
          <a:stretch>
            <a:fillRect/>
          </a:stretch>
        </p:blipFill>
        <p:spPr>
          <a:xfrm>
            <a:off x="2798375" y="1953299"/>
            <a:ext cx="3220055" cy="2127325"/>
          </a:xfrm>
          <a:prstGeom prst="rect">
            <a:avLst/>
          </a:prstGeom>
          <a:noFill/>
          <a:ln>
            <a:noFill/>
          </a:ln>
        </p:spPr>
      </p:pic>
      <p:pic>
        <p:nvPicPr>
          <p:cNvPr id="830" name="Google Shape;830;p42"/>
          <p:cNvPicPr preferRelativeResize="0"/>
          <p:nvPr/>
        </p:nvPicPr>
        <p:blipFill>
          <a:blip r:embed="rId6">
            <a:alphaModFix/>
          </a:blip>
          <a:stretch>
            <a:fillRect/>
          </a:stretch>
        </p:blipFill>
        <p:spPr>
          <a:xfrm>
            <a:off x="2798375" y="1953299"/>
            <a:ext cx="3220050" cy="2127322"/>
          </a:xfrm>
          <a:prstGeom prst="rect">
            <a:avLst/>
          </a:prstGeom>
          <a:noFill/>
          <a:ln>
            <a:noFill/>
          </a:ln>
        </p:spPr>
      </p:pic>
      <p:pic>
        <p:nvPicPr>
          <p:cNvPr id="831" name="Google Shape;831;p42" title="Water Drop-SoundBible.com-2039669379.mp3">
            <a:hlinkClick r:id="rId7"/>
          </p:cNvPr>
          <p:cNvPicPr preferRelativeResize="0"/>
          <p:nvPr/>
        </p:nvPicPr>
        <p:blipFill>
          <a:blip r:embed="rId8">
            <a:alphaModFix/>
          </a:blip>
          <a:stretch>
            <a:fillRect/>
          </a:stretch>
        </p:blipFill>
        <p:spPr>
          <a:xfrm>
            <a:off x="-1171675" y="4192300"/>
            <a:ext cx="457200" cy="457200"/>
          </a:xfrm>
          <a:prstGeom prst="rect">
            <a:avLst/>
          </a:prstGeom>
          <a:noFill/>
          <a:ln>
            <a:noFill/>
          </a:ln>
        </p:spPr>
      </p:pic>
      <p:pic>
        <p:nvPicPr>
          <p:cNvPr id="832" name="Google Shape;832;p42"/>
          <p:cNvPicPr preferRelativeResize="0"/>
          <p:nvPr/>
        </p:nvPicPr>
        <p:blipFill>
          <a:blip r:embed="rId9">
            <a:alphaModFix/>
          </a:blip>
          <a:stretch>
            <a:fillRect/>
          </a:stretch>
        </p:blipFill>
        <p:spPr>
          <a:xfrm>
            <a:off x="2798375" y="1953299"/>
            <a:ext cx="3220076" cy="2127339"/>
          </a:xfrm>
          <a:prstGeom prst="rect">
            <a:avLst/>
          </a:prstGeom>
          <a:noFill/>
          <a:ln>
            <a:noFill/>
          </a:ln>
        </p:spPr>
      </p:pic>
      <p:pic>
        <p:nvPicPr>
          <p:cNvPr id="833" name="Google Shape;833;p42"/>
          <p:cNvPicPr preferRelativeResize="0"/>
          <p:nvPr/>
        </p:nvPicPr>
        <p:blipFill>
          <a:blip r:embed="rId10">
            <a:alphaModFix/>
          </a:blip>
          <a:stretch>
            <a:fillRect/>
          </a:stretch>
        </p:blipFill>
        <p:spPr>
          <a:xfrm>
            <a:off x="2798375" y="1953299"/>
            <a:ext cx="3220076" cy="2127339"/>
          </a:xfrm>
          <a:prstGeom prst="rect">
            <a:avLst/>
          </a:prstGeom>
          <a:noFill/>
          <a:ln>
            <a:noFill/>
          </a:ln>
        </p:spPr>
      </p:pic>
      <p:sp>
        <p:nvSpPr>
          <p:cNvPr id="834" name="Google Shape;834;p42"/>
          <p:cNvSpPr txBox="1"/>
          <p:nvPr>
            <p:ph idx="1" type="body"/>
          </p:nvPr>
        </p:nvSpPr>
        <p:spPr>
          <a:xfrm>
            <a:off x="297975" y="685025"/>
            <a:ext cx="7470600" cy="11715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lang="es" sz="3400">
                <a:solidFill>
                  <a:srgbClr val="980000"/>
                </a:solidFill>
                <a:latin typeface="Caveat"/>
                <a:ea typeface="Caveat"/>
                <a:cs typeface="Caveat"/>
                <a:sym typeface="Caveat"/>
              </a:rPr>
              <a:t>  </a:t>
            </a:r>
            <a:r>
              <a:rPr lang="es" sz="3000">
                <a:solidFill>
                  <a:srgbClr val="980000"/>
                </a:solidFill>
                <a:latin typeface="Caveat"/>
                <a:ea typeface="Caveat"/>
                <a:cs typeface="Caveat"/>
                <a:sym typeface="Caveat"/>
              </a:rPr>
              <a:t>    Y ya puestos, para rematar, pondremos alguna imagen de tus pueblos y/o los escudos de tus apellidos</a:t>
            </a:r>
            <a:endParaRPr sz="3000">
              <a:solidFill>
                <a:srgbClr val="980000"/>
              </a:solidFill>
              <a:latin typeface="Caveat"/>
              <a:ea typeface="Caveat"/>
              <a:cs typeface="Caveat"/>
              <a:sym typeface="Caveat"/>
            </a:endParaRPr>
          </a:p>
          <a:p>
            <a:pPr indent="0" lvl="0" marL="0" rtl="0" algn="ctr">
              <a:lnSpc>
                <a:spcPct val="100000"/>
              </a:lnSpc>
              <a:spcBef>
                <a:spcPts val="1200"/>
              </a:spcBef>
              <a:spcAft>
                <a:spcPts val="0"/>
              </a:spcAft>
              <a:buNone/>
            </a:pPr>
            <a:r>
              <a:t/>
            </a:r>
            <a:endParaRPr sz="3000">
              <a:solidFill>
                <a:srgbClr val="980000"/>
              </a:solidFill>
              <a:latin typeface="Caveat"/>
              <a:ea typeface="Caveat"/>
              <a:cs typeface="Caveat"/>
              <a:sym typeface="Caveat"/>
            </a:endParaRPr>
          </a:p>
          <a:p>
            <a:pPr indent="0" lvl="0" marL="0" rtl="0" algn="ctr">
              <a:lnSpc>
                <a:spcPct val="100000"/>
              </a:lnSpc>
              <a:spcBef>
                <a:spcPts val="1200"/>
              </a:spcBef>
              <a:spcAft>
                <a:spcPts val="0"/>
              </a:spcAft>
              <a:buNone/>
            </a:pPr>
            <a:r>
              <a:t/>
            </a:r>
            <a:endParaRPr sz="3000">
              <a:solidFill>
                <a:srgbClr val="980000"/>
              </a:solidFill>
              <a:latin typeface="Caveat"/>
              <a:ea typeface="Caveat"/>
              <a:cs typeface="Caveat"/>
              <a:sym typeface="Caveat"/>
            </a:endParaRPr>
          </a:p>
          <a:p>
            <a:pPr indent="0" lvl="0" marL="0" rtl="0" algn="ctr">
              <a:lnSpc>
                <a:spcPct val="100000"/>
              </a:lnSpc>
              <a:spcBef>
                <a:spcPts val="1200"/>
              </a:spcBef>
              <a:spcAft>
                <a:spcPts val="0"/>
              </a:spcAft>
              <a:buNone/>
            </a:pPr>
            <a:r>
              <a:t/>
            </a:r>
            <a:endParaRPr sz="3000">
              <a:solidFill>
                <a:srgbClr val="980000"/>
              </a:solidFill>
              <a:latin typeface="Caveat"/>
              <a:ea typeface="Caveat"/>
              <a:cs typeface="Caveat"/>
              <a:sym typeface="Cavea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838" name="Shape 838"/>
        <p:cNvGrpSpPr/>
        <p:nvPr/>
      </p:nvGrpSpPr>
      <p:grpSpPr>
        <a:xfrm>
          <a:off x="0" y="0"/>
          <a:ext cx="0" cy="0"/>
          <a:chOff x="0" y="0"/>
          <a:chExt cx="0" cy="0"/>
        </a:xfrm>
      </p:grpSpPr>
      <p:sp>
        <p:nvSpPr>
          <p:cNvPr id="839" name="Google Shape;839;p43"/>
          <p:cNvSpPr txBox="1"/>
          <p:nvPr>
            <p:ph idx="1" type="body"/>
          </p:nvPr>
        </p:nvSpPr>
        <p:spPr>
          <a:xfrm>
            <a:off x="250475" y="223775"/>
            <a:ext cx="2547900" cy="7293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b="1" lang="es" sz="2500">
                <a:solidFill>
                  <a:schemeClr val="dk1"/>
                </a:solidFill>
                <a:latin typeface="Caveat"/>
                <a:ea typeface="Caveat"/>
                <a:cs typeface="Caveat"/>
                <a:sym typeface="Caveat"/>
              </a:rPr>
              <a:t>OFERTA INICIAL</a:t>
            </a:r>
            <a:endParaRPr b="1" sz="2500">
              <a:latin typeface="Caveat"/>
              <a:ea typeface="Caveat"/>
              <a:cs typeface="Caveat"/>
              <a:sym typeface="Caveat"/>
            </a:endParaRPr>
          </a:p>
        </p:txBody>
      </p:sp>
      <p:sp>
        <p:nvSpPr>
          <p:cNvPr id="840" name="Google Shape;840;p43"/>
          <p:cNvSpPr txBox="1"/>
          <p:nvPr>
            <p:ph idx="1" type="body"/>
          </p:nvPr>
        </p:nvSpPr>
        <p:spPr>
          <a:xfrm>
            <a:off x="451075" y="3634350"/>
            <a:ext cx="8046600" cy="8193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lang="es" sz="2900">
                <a:solidFill>
                  <a:srgbClr val="980000"/>
                </a:solidFill>
                <a:latin typeface="Caveat"/>
                <a:ea typeface="Caveat"/>
                <a:cs typeface="Caveat"/>
                <a:sym typeface="Caveat"/>
              </a:rPr>
              <a:t>Y ya está tu árbol listo para enmarcar y presumir en el salón</a:t>
            </a:r>
            <a:endParaRPr sz="2900">
              <a:solidFill>
                <a:srgbClr val="980000"/>
              </a:solidFill>
              <a:latin typeface="Caveat"/>
              <a:ea typeface="Caveat"/>
              <a:cs typeface="Caveat"/>
              <a:sym typeface="Caveat"/>
            </a:endParaRPr>
          </a:p>
          <a:p>
            <a:pPr indent="0" lvl="0" marL="0" rtl="0" algn="ctr">
              <a:lnSpc>
                <a:spcPct val="100000"/>
              </a:lnSpc>
              <a:spcBef>
                <a:spcPts val="1200"/>
              </a:spcBef>
              <a:spcAft>
                <a:spcPts val="0"/>
              </a:spcAft>
              <a:buNone/>
            </a:pPr>
            <a:r>
              <a:t/>
            </a:r>
            <a:endParaRPr sz="3000">
              <a:solidFill>
                <a:srgbClr val="980000"/>
              </a:solidFill>
              <a:latin typeface="Caveat"/>
              <a:ea typeface="Caveat"/>
              <a:cs typeface="Caveat"/>
              <a:sym typeface="Caveat"/>
            </a:endParaRPr>
          </a:p>
          <a:p>
            <a:pPr indent="0" lvl="0" marL="0" rtl="0" algn="ctr">
              <a:lnSpc>
                <a:spcPct val="100000"/>
              </a:lnSpc>
              <a:spcBef>
                <a:spcPts val="1200"/>
              </a:spcBef>
              <a:spcAft>
                <a:spcPts val="0"/>
              </a:spcAft>
              <a:buNone/>
            </a:pPr>
            <a:r>
              <a:t/>
            </a:r>
            <a:endParaRPr sz="3000">
              <a:solidFill>
                <a:srgbClr val="980000"/>
              </a:solidFill>
              <a:latin typeface="Caveat"/>
              <a:ea typeface="Caveat"/>
              <a:cs typeface="Caveat"/>
              <a:sym typeface="Caveat"/>
            </a:endParaRPr>
          </a:p>
          <a:p>
            <a:pPr indent="0" lvl="0" marL="0" rtl="0" algn="ctr">
              <a:lnSpc>
                <a:spcPct val="100000"/>
              </a:lnSpc>
              <a:spcBef>
                <a:spcPts val="1200"/>
              </a:spcBef>
              <a:spcAft>
                <a:spcPts val="0"/>
              </a:spcAft>
              <a:buNone/>
            </a:pPr>
            <a:r>
              <a:t/>
            </a:r>
            <a:endParaRPr sz="3000">
              <a:solidFill>
                <a:srgbClr val="980000"/>
              </a:solidFill>
              <a:latin typeface="Caveat"/>
              <a:ea typeface="Caveat"/>
              <a:cs typeface="Caveat"/>
              <a:sym typeface="Caveat"/>
            </a:endParaRPr>
          </a:p>
          <a:p>
            <a:pPr indent="0" lvl="0" marL="0" rtl="0" algn="ctr">
              <a:lnSpc>
                <a:spcPct val="100000"/>
              </a:lnSpc>
              <a:spcBef>
                <a:spcPts val="1200"/>
              </a:spcBef>
              <a:spcAft>
                <a:spcPts val="0"/>
              </a:spcAft>
              <a:buNone/>
            </a:pPr>
            <a:r>
              <a:t/>
            </a:r>
            <a:endParaRPr sz="3000">
              <a:solidFill>
                <a:srgbClr val="980000"/>
              </a:solidFill>
              <a:latin typeface="Caveat"/>
              <a:ea typeface="Caveat"/>
              <a:cs typeface="Caveat"/>
              <a:sym typeface="Caveat"/>
            </a:endParaRPr>
          </a:p>
        </p:txBody>
      </p:sp>
      <p:pic>
        <p:nvPicPr>
          <p:cNvPr id="841" name="Google Shape;841;p43" title="Magic Wand Noise-SoundBible.com-375928671.mp3">
            <a:hlinkClick r:id="rId3"/>
          </p:cNvPr>
          <p:cNvPicPr preferRelativeResize="0"/>
          <p:nvPr/>
        </p:nvPicPr>
        <p:blipFill>
          <a:blip r:embed="rId4">
            <a:alphaModFix/>
          </a:blip>
          <a:stretch>
            <a:fillRect/>
          </a:stretch>
        </p:blipFill>
        <p:spPr>
          <a:xfrm>
            <a:off x="-967975" y="1105475"/>
            <a:ext cx="457200" cy="457200"/>
          </a:xfrm>
          <a:prstGeom prst="rect">
            <a:avLst/>
          </a:prstGeom>
          <a:noFill/>
          <a:ln>
            <a:noFill/>
          </a:ln>
        </p:spPr>
      </p:pic>
      <p:pic>
        <p:nvPicPr>
          <p:cNvPr id="842" name="Google Shape;842;p43"/>
          <p:cNvPicPr preferRelativeResize="0"/>
          <p:nvPr/>
        </p:nvPicPr>
        <p:blipFill>
          <a:blip r:embed="rId5">
            <a:alphaModFix/>
          </a:blip>
          <a:stretch>
            <a:fillRect/>
          </a:stretch>
        </p:blipFill>
        <p:spPr>
          <a:xfrm>
            <a:off x="3050400" y="1534362"/>
            <a:ext cx="2847949" cy="2074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40"/>
                                        </p:tgtEl>
                                        <p:attrNameLst>
                                          <p:attrName>style.visibility</p:attrName>
                                        </p:attrNameLst>
                                      </p:cBhvr>
                                      <p:to>
                                        <p:strVal val="visible"/>
                                      </p:to>
                                    </p:set>
                                    <p:animEffect filter="fade" transition="in">
                                      <p:cBhvr>
                                        <p:cTn dur="1000"/>
                                        <p:tgtEl>
                                          <p:spTgt spid="840"/>
                                        </p:tgtEl>
                                      </p:cBhvr>
                                    </p:animEffect>
                                  </p:childTnLst>
                                </p:cTn>
                              </p:par>
                              <p:par>
                                <p:cTn fill="hold" nodeType="withEffect" presetClass="entr" presetID="10" presetSubtype="0">
                                  <p:stCondLst>
                                    <p:cond delay="0"/>
                                  </p:stCondLst>
                                  <p:childTnLst>
                                    <p:set>
                                      <p:cBhvr>
                                        <p:cTn dur="1" fill="hold">
                                          <p:stCondLst>
                                            <p:cond delay="0"/>
                                          </p:stCondLst>
                                        </p:cTn>
                                        <p:tgtEl>
                                          <p:spTgt spid="842"/>
                                        </p:tgtEl>
                                        <p:attrNameLst>
                                          <p:attrName>style.visibility</p:attrName>
                                        </p:attrNameLst>
                                      </p:cBhvr>
                                      <p:to>
                                        <p:strVal val="visible"/>
                                      </p:to>
                                    </p:set>
                                    <p:animEffect filter="fade" transition="in">
                                      <p:cBhvr>
                                        <p:cTn dur="1000"/>
                                        <p:tgtEl>
                                          <p:spTgt spid="8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846" name="Shape 846"/>
        <p:cNvGrpSpPr/>
        <p:nvPr/>
      </p:nvGrpSpPr>
      <p:grpSpPr>
        <a:xfrm>
          <a:off x="0" y="0"/>
          <a:ext cx="0" cy="0"/>
          <a:chOff x="0" y="0"/>
          <a:chExt cx="0" cy="0"/>
        </a:xfrm>
      </p:grpSpPr>
      <p:sp>
        <p:nvSpPr>
          <p:cNvPr id="847" name="Google Shape;847;p44"/>
          <p:cNvSpPr txBox="1"/>
          <p:nvPr>
            <p:ph idx="1" type="body"/>
          </p:nvPr>
        </p:nvSpPr>
        <p:spPr>
          <a:xfrm>
            <a:off x="250475" y="223775"/>
            <a:ext cx="2547900" cy="7293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b="1" lang="es" sz="2500">
                <a:solidFill>
                  <a:schemeClr val="dk1"/>
                </a:solidFill>
                <a:latin typeface="Caveat"/>
                <a:ea typeface="Caveat"/>
                <a:cs typeface="Caveat"/>
                <a:sym typeface="Caveat"/>
              </a:rPr>
              <a:t>OFERTA INICIAL</a:t>
            </a:r>
            <a:endParaRPr b="1" sz="2500">
              <a:latin typeface="Caveat"/>
              <a:ea typeface="Caveat"/>
              <a:cs typeface="Caveat"/>
              <a:sym typeface="Caveat"/>
            </a:endParaRPr>
          </a:p>
        </p:txBody>
      </p:sp>
      <p:sp>
        <p:nvSpPr>
          <p:cNvPr id="848" name="Google Shape;848;p44"/>
          <p:cNvSpPr txBox="1"/>
          <p:nvPr>
            <p:ph idx="1" type="body"/>
          </p:nvPr>
        </p:nvSpPr>
        <p:spPr>
          <a:xfrm>
            <a:off x="2436725" y="276250"/>
            <a:ext cx="6090000" cy="112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100">
                <a:solidFill>
                  <a:srgbClr val="980000"/>
                </a:solidFill>
                <a:latin typeface="Caveat"/>
                <a:ea typeface="Caveat"/>
                <a:cs typeface="Caveat"/>
                <a:sym typeface="Caveat"/>
              </a:rPr>
              <a:t> </a:t>
            </a:r>
            <a:r>
              <a:rPr lang="es" sz="2200">
                <a:solidFill>
                  <a:srgbClr val="980000"/>
                </a:solidFill>
                <a:latin typeface="Caveat"/>
                <a:ea typeface="Caveat"/>
                <a:cs typeface="Caveat"/>
                <a:sym typeface="Caveat"/>
              </a:rPr>
              <a:t>Bueno… esto ha sido un ejemplo simplificado, desarrollando solo medio arbol.  En realidad lo que te entregamos es el DOBLE de grande. Se parece mas a esto:</a:t>
            </a:r>
            <a:endParaRPr sz="3100">
              <a:solidFill>
                <a:srgbClr val="980000"/>
              </a:solidFill>
              <a:latin typeface="Caveat"/>
              <a:ea typeface="Caveat"/>
              <a:cs typeface="Caveat"/>
              <a:sym typeface="Caveat"/>
            </a:endParaRPr>
          </a:p>
          <a:p>
            <a:pPr indent="0" lvl="0" marL="0" rtl="0" algn="ctr">
              <a:lnSpc>
                <a:spcPct val="100000"/>
              </a:lnSpc>
              <a:spcBef>
                <a:spcPts val="1200"/>
              </a:spcBef>
              <a:spcAft>
                <a:spcPts val="0"/>
              </a:spcAft>
              <a:buNone/>
            </a:pPr>
            <a:r>
              <a:t/>
            </a:r>
            <a:endParaRPr sz="3100">
              <a:solidFill>
                <a:srgbClr val="980000"/>
              </a:solidFill>
              <a:latin typeface="Caveat"/>
              <a:ea typeface="Caveat"/>
              <a:cs typeface="Caveat"/>
              <a:sym typeface="Caveat"/>
            </a:endParaRPr>
          </a:p>
          <a:p>
            <a:pPr indent="0" lvl="0" marL="0" rtl="0" algn="ctr">
              <a:lnSpc>
                <a:spcPct val="100000"/>
              </a:lnSpc>
              <a:spcBef>
                <a:spcPts val="1200"/>
              </a:spcBef>
              <a:spcAft>
                <a:spcPts val="0"/>
              </a:spcAft>
              <a:buNone/>
            </a:pPr>
            <a:r>
              <a:t/>
            </a:r>
            <a:endParaRPr sz="3100">
              <a:solidFill>
                <a:srgbClr val="980000"/>
              </a:solidFill>
              <a:latin typeface="Caveat"/>
              <a:ea typeface="Caveat"/>
              <a:cs typeface="Caveat"/>
              <a:sym typeface="Caveat"/>
            </a:endParaRPr>
          </a:p>
          <a:p>
            <a:pPr indent="0" lvl="0" marL="0" rtl="0" algn="ctr">
              <a:lnSpc>
                <a:spcPct val="100000"/>
              </a:lnSpc>
              <a:spcBef>
                <a:spcPts val="1200"/>
              </a:spcBef>
              <a:spcAft>
                <a:spcPts val="0"/>
              </a:spcAft>
              <a:buNone/>
            </a:pPr>
            <a:r>
              <a:t/>
            </a:r>
            <a:endParaRPr sz="3100">
              <a:solidFill>
                <a:srgbClr val="980000"/>
              </a:solidFill>
              <a:latin typeface="Caveat"/>
              <a:ea typeface="Caveat"/>
              <a:cs typeface="Caveat"/>
              <a:sym typeface="Caveat"/>
            </a:endParaRPr>
          </a:p>
          <a:p>
            <a:pPr indent="0" lvl="0" marL="0" rtl="0" algn="ctr">
              <a:lnSpc>
                <a:spcPct val="100000"/>
              </a:lnSpc>
              <a:spcBef>
                <a:spcPts val="1200"/>
              </a:spcBef>
              <a:spcAft>
                <a:spcPts val="0"/>
              </a:spcAft>
              <a:buNone/>
            </a:pPr>
            <a:r>
              <a:t/>
            </a:r>
            <a:endParaRPr sz="3100">
              <a:solidFill>
                <a:srgbClr val="980000"/>
              </a:solidFill>
              <a:latin typeface="Caveat"/>
              <a:ea typeface="Caveat"/>
              <a:cs typeface="Caveat"/>
              <a:sym typeface="Caveat"/>
            </a:endParaRPr>
          </a:p>
        </p:txBody>
      </p:sp>
      <p:pic>
        <p:nvPicPr>
          <p:cNvPr id="849" name="Google Shape;849;p44"/>
          <p:cNvPicPr preferRelativeResize="0"/>
          <p:nvPr/>
        </p:nvPicPr>
        <p:blipFill>
          <a:blip r:embed="rId3">
            <a:alphaModFix/>
          </a:blip>
          <a:stretch>
            <a:fillRect/>
          </a:stretch>
        </p:blipFill>
        <p:spPr>
          <a:xfrm>
            <a:off x="2392125" y="1591450"/>
            <a:ext cx="5740227" cy="3327001"/>
          </a:xfrm>
          <a:prstGeom prst="rect">
            <a:avLst/>
          </a:prstGeom>
          <a:noFill/>
          <a:ln>
            <a:noFill/>
          </a:ln>
        </p:spPr>
      </p:pic>
      <p:pic>
        <p:nvPicPr>
          <p:cNvPr id="850" name="Google Shape;850;p44"/>
          <p:cNvPicPr preferRelativeResize="0"/>
          <p:nvPr/>
        </p:nvPicPr>
        <p:blipFill>
          <a:blip r:embed="rId4">
            <a:alphaModFix/>
          </a:blip>
          <a:stretch>
            <a:fillRect/>
          </a:stretch>
        </p:blipFill>
        <p:spPr>
          <a:xfrm>
            <a:off x="1347325" y="2574237"/>
            <a:ext cx="2847949" cy="2074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48"/>
                                        </p:tgtEl>
                                        <p:attrNameLst>
                                          <p:attrName>style.visibility</p:attrName>
                                        </p:attrNameLst>
                                      </p:cBhvr>
                                      <p:to>
                                        <p:strVal val="visible"/>
                                      </p:to>
                                    </p:set>
                                    <p:animEffect filter="fade" transition="in">
                                      <p:cBhvr>
                                        <p:cTn dur="1000"/>
                                        <p:tgtEl>
                                          <p:spTgt spid="848"/>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849"/>
                                        </p:tgtEl>
                                        <p:attrNameLst>
                                          <p:attrName>style.visibility</p:attrName>
                                        </p:attrNameLst>
                                      </p:cBhvr>
                                      <p:to>
                                        <p:strVal val="visible"/>
                                      </p:to>
                                    </p:set>
                                    <p:anim calcmode="lin" valueType="num">
                                      <p:cBhvr additive="base">
                                        <p:cTn dur="4500"/>
                                        <p:tgtEl>
                                          <p:spTgt spid="849"/>
                                        </p:tgtEl>
                                        <p:attrNameLst>
                                          <p:attrName>ppt_w</p:attrName>
                                        </p:attrNameLst>
                                      </p:cBhvr>
                                      <p:tavLst>
                                        <p:tav fmla="" tm="0">
                                          <p:val>
                                            <p:strVal val="0"/>
                                          </p:val>
                                        </p:tav>
                                        <p:tav fmla="" tm="100000">
                                          <p:val>
                                            <p:strVal val="#ppt_w"/>
                                          </p:val>
                                        </p:tav>
                                      </p:tavLst>
                                    </p:anim>
                                    <p:anim calcmode="lin" valueType="num">
                                      <p:cBhvr additive="base">
                                        <p:cTn dur="4500"/>
                                        <p:tgtEl>
                                          <p:spTgt spid="84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854" name="Shape 854"/>
        <p:cNvGrpSpPr/>
        <p:nvPr/>
      </p:nvGrpSpPr>
      <p:grpSpPr>
        <a:xfrm>
          <a:off x="0" y="0"/>
          <a:ext cx="0" cy="0"/>
          <a:chOff x="0" y="0"/>
          <a:chExt cx="0" cy="0"/>
        </a:xfrm>
      </p:grpSpPr>
      <p:sp>
        <p:nvSpPr>
          <p:cNvPr id="855" name="Google Shape;855;p45"/>
          <p:cNvSpPr txBox="1"/>
          <p:nvPr>
            <p:ph idx="1" type="body"/>
          </p:nvPr>
        </p:nvSpPr>
        <p:spPr>
          <a:xfrm>
            <a:off x="250475" y="223775"/>
            <a:ext cx="2547900" cy="7293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b="1" lang="es" sz="2500">
                <a:solidFill>
                  <a:schemeClr val="dk1"/>
                </a:solidFill>
                <a:latin typeface="Caveat"/>
                <a:ea typeface="Caveat"/>
                <a:cs typeface="Caveat"/>
                <a:sym typeface="Caveat"/>
              </a:rPr>
              <a:t>OFERTA INICIAL</a:t>
            </a:r>
            <a:endParaRPr b="1" sz="2500">
              <a:latin typeface="Caveat"/>
              <a:ea typeface="Caveat"/>
              <a:cs typeface="Caveat"/>
              <a:sym typeface="Caveat"/>
            </a:endParaRPr>
          </a:p>
        </p:txBody>
      </p:sp>
      <p:sp>
        <p:nvSpPr>
          <p:cNvPr id="856" name="Google Shape;856;p45"/>
          <p:cNvSpPr txBox="1"/>
          <p:nvPr>
            <p:ph idx="1" type="body"/>
          </p:nvPr>
        </p:nvSpPr>
        <p:spPr>
          <a:xfrm>
            <a:off x="519600" y="3826900"/>
            <a:ext cx="8172900" cy="8193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2000">
                <a:solidFill>
                  <a:srgbClr val="980000"/>
                </a:solidFill>
                <a:latin typeface="Caveat"/>
                <a:ea typeface="Caveat"/>
                <a:cs typeface="Caveat"/>
                <a:sym typeface="Caveat"/>
              </a:rPr>
              <a:t>Este magnífico árbol puede llegar a abarcar hasta 8 generaciones, y un lapso de temporal de 150 a 200 años dependiendo de tu edad y de la cantidad de hijos que tuvieron tus ancestros</a:t>
            </a:r>
            <a:endParaRPr sz="2900">
              <a:solidFill>
                <a:srgbClr val="980000"/>
              </a:solidFill>
              <a:latin typeface="Caveat"/>
              <a:ea typeface="Caveat"/>
              <a:cs typeface="Caveat"/>
              <a:sym typeface="Caveat"/>
            </a:endParaRPr>
          </a:p>
        </p:txBody>
      </p:sp>
      <p:pic>
        <p:nvPicPr>
          <p:cNvPr id="857" name="Google Shape;857;p45"/>
          <p:cNvPicPr preferRelativeResize="0"/>
          <p:nvPr/>
        </p:nvPicPr>
        <p:blipFill>
          <a:blip r:embed="rId3">
            <a:alphaModFix/>
          </a:blip>
          <a:stretch>
            <a:fillRect/>
          </a:stretch>
        </p:blipFill>
        <p:spPr>
          <a:xfrm>
            <a:off x="2748850" y="499625"/>
            <a:ext cx="5611377" cy="32523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56"/>
                                        </p:tgtEl>
                                        <p:attrNameLst>
                                          <p:attrName>style.visibility</p:attrName>
                                        </p:attrNameLst>
                                      </p:cBhvr>
                                      <p:to>
                                        <p:strVal val="visible"/>
                                      </p:to>
                                    </p:set>
                                    <p:animEffect filter="fade" transition="in">
                                      <p:cBhvr>
                                        <p:cTn dur="1000"/>
                                        <p:tgtEl>
                                          <p:spTgt spid="8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861" name="Shape 861"/>
        <p:cNvGrpSpPr/>
        <p:nvPr/>
      </p:nvGrpSpPr>
      <p:grpSpPr>
        <a:xfrm>
          <a:off x="0" y="0"/>
          <a:ext cx="0" cy="0"/>
          <a:chOff x="0" y="0"/>
          <a:chExt cx="0" cy="0"/>
        </a:xfrm>
      </p:grpSpPr>
      <p:sp>
        <p:nvSpPr>
          <p:cNvPr id="862" name="Google Shape;862;p46"/>
          <p:cNvSpPr txBox="1"/>
          <p:nvPr>
            <p:ph idx="1" type="body"/>
          </p:nvPr>
        </p:nvSpPr>
        <p:spPr>
          <a:xfrm>
            <a:off x="250475" y="223775"/>
            <a:ext cx="2547900" cy="7293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b="1" lang="es" sz="2500">
                <a:solidFill>
                  <a:schemeClr val="dk1"/>
                </a:solidFill>
                <a:latin typeface="Caveat"/>
                <a:ea typeface="Caveat"/>
                <a:cs typeface="Caveat"/>
                <a:sym typeface="Caveat"/>
              </a:rPr>
              <a:t>OFERTA INICIAL</a:t>
            </a:r>
            <a:endParaRPr b="1" sz="2500">
              <a:latin typeface="Caveat"/>
              <a:ea typeface="Caveat"/>
              <a:cs typeface="Caveat"/>
              <a:sym typeface="Caveat"/>
            </a:endParaRPr>
          </a:p>
        </p:txBody>
      </p:sp>
      <p:sp>
        <p:nvSpPr>
          <p:cNvPr id="863" name="Google Shape;863;p46"/>
          <p:cNvSpPr txBox="1"/>
          <p:nvPr>
            <p:ph idx="1" type="body"/>
          </p:nvPr>
        </p:nvSpPr>
        <p:spPr>
          <a:xfrm>
            <a:off x="344250" y="702700"/>
            <a:ext cx="8229300" cy="12207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lang="es" sz="2200">
                <a:solidFill>
                  <a:srgbClr val="980000"/>
                </a:solidFill>
                <a:latin typeface="Caveat"/>
                <a:ea typeface="Caveat"/>
                <a:cs typeface="Caveat"/>
                <a:sym typeface="Caveat"/>
              </a:rPr>
              <a:t> Existen otros tipos de diseños. Dependiendo si le das más importancia a la información o a la estética. Consúltanos, tenemos muchas formas de hacerlo y hacemos diseños personalizados, para que tengas un cuadro bonito.</a:t>
            </a:r>
            <a:endParaRPr sz="3000">
              <a:solidFill>
                <a:srgbClr val="980000"/>
              </a:solidFill>
              <a:latin typeface="Caveat"/>
              <a:ea typeface="Caveat"/>
              <a:cs typeface="Caveat"/>
              <a:sym typeface="Caveat"/>
            </a:endParaRPr>
          </a:p>
        </p:txBody>
      </p:sp>
      <p:pic>
        <p:nvPicPr>
          <p:cNvPr id="864" name="Google Shape;864;p46"/>
          <p:cNvPicPr preferRelativeResize="0"/>
          <p:nvPr/>
        </p:nvPicPr>
        <p:blipFill>
          <a:blip r:embed="rId3">
            <a:alphaModFix/>
          </a:blip>
          <a:stretch>
            <a:fillRect/>
          </a:stretch>
        </p:blipFill>
        <p:spPr>
          <a:xfrm>
            <a:off x="519800" y="1892775"/>
            <a:ext cx="8129951" cy="1484669"/>
          </a:xfrm>
          <a:prstGeom prst="rect">
            <a:avLst/>
          </a:prstGeom>
          <a:noFill/>
          <a:ln>
            <a:noFill/>
          </a:ln>
        </p:spPr>
      </p:pic>
      <p:grpSp>
        <p:nvGrpSpPr>
          <p:cNvPr id="865" name="Google Shape;865;p46"/>
          <p:cNvGrpSpPr/>
          <p:nvPr/>
        </p:nvGrpSpPr>
        <p:grpSpPr>
          <a:xfrm>
            <a:off x="437186" y="3358316"/>
            <a:ext cx="8302371" cy="1347441"/>
            <a:chOff x="250475" y="3282030"/>
            <a:chExt cx="8717315" cy="1556836"/>
          </a:xfrm>
        </p:grpSpPr>
        <p:pic>
          <p:nvPicPr>
            <p:cNvPr id="866" name="Google Shape;866;p46"/>
            <p:cNvPicPr preferRelativeResize="0"/>
            <p:nvPr/>
          </p:nvPicPr>
          <p:blipFill>
            <a:blip r:embed="rId4">
              <a:alphaModFix/>
            </a:blip>
            <a:stretch>
              <a:fillRect/>
            </a:stretch>
          </p:blipFill>
          <p:spPr>
            <a:xfrm>
              <a:off x="3844016" y="3863791"/>
              <a:ext cx="893605" cy="975075"/>
            </a:xfrm>
            <a:prstGeom prst="rect">
              <a:avLst/>
            </a:prstGeom>
            <a:noFill/>
            <a:ln>
              <a:noFill/>
            </a:ln>
          </p:spPr>
        </p:pic>
        <p:pic>
          <p:nvPicPr>
            <p:cNvPr id="867" name="Google Shape;867;p46"/>
            <p:cNvPicPr preferRelativeResize="0"/>
            <p:nvPr/>
          </p:nvPicPr>
          <p:blipFill>
            <a:blip r:embed="rId5">
              <a:alphaModFix/>
            </a:blip>
            <a:stretch>
              <a:fillRect/>
            </a:stretch>
          </p:blipFill>
          <p:spPr>
            <a:xfrm>
              <a:off x="250475" y="3289525"/>
              <a:ext cx="977025" cy="977025"/>
            </a:xfrm>
            <a:prstGeom prst="rect">
              <a:avLst/>
            </a:prstGeom>
            <a:noFill/>
            <a:ln>
              <a:noFill/>
            </a:ln>
          </p:spPr>
        </p:pic>
        <p:pic>
          <p:nvPicPr>
            <p:cNvPr id="868" name="Google Shape;868;p46"/>
            <p:cNvPicPr preferRelativeResize="0"/>
            <p:nvPr/>
          </p:nvPicPr>
          <p:blipFill>
            <a:blip r:embed="rId6">
              <a:alphaModFix/>
            </a:blip>
            <a:stretch>
              <a:fillRect/>
            </a:stretch>
          </p:blipFill>
          <p:spPr>
            <a:xfrm>
              <a:off x="7990766" y="3369398"/>
              <a:ext cx="977025" cy="975084"/>
            </a:xfrm>
            <a:prstGeom prst="rect">
              <a:avLst/>
            </a:prstGeom>
            <a:noFill/>
            <a:ln>
              <a:noFill/>
            </a:ln>
          </p:spPr>
        </p:pic>
        <p:pic>
          <p:nvPicPr>
            <p:cNvPr id="869" name="Google Shape;869;p46"/>
            <p:cNvPicPr preferRelativeResize="0"/>
            <p:nvPr/>
          </p:nvPicPr>
          <p:blipFill>
            <a:blip r:embed="rId7">
              <a:alphaModFix/>
            </a:blip>
            <a:stretch>
              <a:fillRect/>
            </a:stretch>
          </p:blipFill>
          <p:spPr>
            <a:xfrm>
              <a:off x="1334175" y="3824789"/>
              <a:ext cx="1388000" cy="820856"/>
            </a:xfrm>
            <a:prstGeom prst="rect">
              <a:avLst/>
            </a:prstGeom>
            <a:noFill/>
            <a:ln>
              <a:noFill/>
            </a:ln>
          </p:spPr>
        </p:pic>
        <p:pic>
          <p:nvPicPr>
            <p:cNvPr id="870" name="Google Shape;870;p46"/>
            <p:cNvPicPr preferRelativeResize="0"/>
            <p:nvPr/>
          </p:nvPicPr>
          <p:blipFill>
            <a:blip r:embed="rId8">
              <a:alphaModFix/>
            </a:blip>
            <a:stretch>
              <a:fillRect/>
            </a:stretch>
          </p:blipFill>
          <p:spPr>
            <a:xfrm>
              <a:off x="2845624" y="3434110"/>
              <a:ext cx="893600" cy="1168716"/>
            </a:xfrm>
            <a:prstGeom prst="rect">
              <a:avLst/>
            </a:prstGeom>
            <a:noFill/>
            <a:ln>
              <a:noFill/>
            </a:ln>
          </p:spPr>
        </p:pic>
        <p:pic>
          <p:nvPicPr>
            <p:cNvPr id="871" name="Google Shape;871;p46"/>
            <p:cNvPicPr preferRelativeResize="0"/>
            <p:nvPr/>
          </p:nvPicPr>
          <p:blipFill>
            <a:blip r:embed="rId9">
              <a:alphaModFix/>
            </a:blip>
            <a:stretch>
              <a:fillRect/>
            </a:stretch>
          </p:blipFill>
          <p:spPr>
            <a:xfrm>
              <a:off x="6258497" y="3282030"/>
              <a:ext cx="1615325" cy="975075"/>
            </a:xfrm>
            <a:prstGeom prst="rect">
              <a:avLst/>
            </a:prstGeom>
            <a:noFill/>
            <a:ln>
              <a:noFill/>
            </a:ln>
          </p:spPr>
        </p:pic>
        <p:pic>
          <p:nvPicPr>
            <p:cNvPr id="872" name="Google Shape;872;p46"/>
            <p:cNvPicPr preferRelativeResize="0"/>
            <p:nvPr/>
          </p:nvPicPr>
          <p:blipFill>
            <a:blip r:embed="rId10">
              <a:alphaModFix/>
            </a:blip>
            <a:stretch>
              <a:fillRect/>
            </a:stretch>
          </p:blipFill>
          <p:spPr>
            <a:xfrm>
              <a:off x="4858724" y="3781975"/>
              <a:ext cx="1233500" cy="82085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63"/>
                                        </p:tgtEl>
                                        <p:attrNameLst>
                                          <p:attrName>style.visibility</p:attrName>
                                        </p:attrNameLst>
                                      </p:cBhvr>
                                      <p:to>
                                        <p:strVal val="visible"/>
                                      </p:to>
                                    </p:set>
                                    <p:animEffect filter="fade" transition="in">
                                      <p:cBhvr>
                                        <p:cTn dur="1000"/>
                                        <p:tgtEl>
                                          <p:spTgt spid="86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64"/>
                                        </p:tgtEl>
                                        <p:attrNameLst>
                                          <p:attrName>style.visibility</p:attrName>
                                        </p:attrNameLst>
                                      </p:cBhvr>
                                      <p:to>
                                        <p:strVal val="visible"/>
                                      </p:to>
                                    </p:set>
                                    <p:animEffect filter="fade" transition="in">
                                      <p:cBhvr>
                                        <p:cTn dur="1000"/>
                                        <p:tgtEl>
                                          <p:spTgt spid="86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865"/>
                                        </p:tgtEl>
                                        <p:attrNameLst>
                                          <p:attrName>style.visibility</p:attrName>
                                        </p:attrNameLst>
                                      </p:cBhvr>
                                      <p:to>
                                        <p:strVal val="visible"/>
                                      </p:to>
                                    </p:set>
                                    <p:animEffect filter="fade" transition="in">
                                      <p:cBhvr>
                                        <p:cTn dur="1000"/>
                                        <p:tgtEl>
                                          <p:spTgt spid="8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876" name="Shape 876"/>
        <p:cNvGrpSpPr/>
        <p:nvPr/>
      </p:nvGrpSpPr>
      <p:grpSpPr>
        <a:xfrm>
          <a:off x="0" y="0"/>
          <a:ext cx="0" cy="0"/>
          <a:chOff x="0" y="0"/>
          <a:chExt cx="0" cy="0"/>
        </a:xfrm>
      </p:grpSpPr>
      <p:sp>
        <p:nvSpPr>
          <p:cNvPr id="877" name="Google Shape;877;p47"/>
          <p:cNvSpPr txBox="1"/>
          <p:nvPr>
            <p:ph idx="1" type="body"/>
          </p:nvPr>
        </p:nvSpPr>
        <p:spPr>
          <a:xfrm>
            <a:off x="2178750" y="1451120"/>
            <a:ext cx="4786500" cy="15969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5400">
                <a:solidFill>
                  <a:schemeClr val="dk1"/>
                </a:solidFill>
                <a:latin typeface="Caveat"/>
                <a:ea typeface="Caveat"/>
                <a:cs typeface="Caveat"/>
                <a:sym typeface="Caveat"/>
              </a:rPr>
              <a:t>¿</a:t>
            </a:r>
            <a:r>
              <a:rPr b="1" lang="es" sz="5400">
                <a:solidFill>
                  <a:schemeClr val="dk1"/>
                </a:solidFill>
                <a:latin typeface="Caveat"/>
                <a:ea typeface="Caveat"/>
                <a:cs typeface="Caveat"/>
                <a:sym typeface="Caveat"/>
              </a:rPr>
              <a:t>QUÉ ENTREGAMOS?</a:t>
            </a:r>
            <a:endParaRPr b="1" sz="54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5400">
              <a:solidFill>
                <a:schemeClr val="dk1"/>
              </a:solidFill>
              <a:latin typeface="Caveat"/>
              <a:ea typeface="Caveat"/>
              <a:cs typeface="Caveat"/>
              <a:sym typeface="Cavea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881" name="Shape 881"/>
        <p:cNvGrpSpPr/>
        <p:nvPr/>
      </p:nvGrpSpPr>
      <p:grpSpPr>
        <a:xfrm>
          <a:off x="0" y="0"/>
          <a:ext cx="0" cy="0"/>
          <a:chOff x="0" y="0"/>
          <a:chExt cx="0" cy="0"/>
        </a:xfrm>
      </p:grpSpPr>
      <p:sp>
        <p:nvSpPr>
          <p:cNvPr id="882" name="Google Shape;882;p48"/>
          <p:cNvSpPr txBox="1"/>
          <p:nvPr>
            <p:ph idx="1" type="body"/>
          </p:nvPr>
        </p:nvSpPr>
        <p:spPr>
          <a:xfrm>
            <a:off x="161255" y="159820"/>
            <a:ext cx="2275800" cy="10737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2700">
                <a:solidFill>
                  <a:schemeClr val="dk1"/>
                </a:solidFill>
                <a:latin typeface="Caveat"/>
                <a:ea typeface="Caveat"/>
                <a:cs typeface="Caveat"/>
                <a:sym typeface="Caveat"/>
              </a:rPr>
              <a:t>¿QUÉ ENTREGAMOS?</a:t>
            </a:r>
            <a:endParaRPr b="1" sz="27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4900">
              <a:solidFill>
                <a:schemeClr val="dk1"/>
              </a:solidFill>
              <a:latin typeface="Caveat"/>
              <a:ea typeface="Caveat"/>
              <a:cs typeface="Caveat"/>
              <a:sym typeface="Caveat"/>
            </a:endParaRPr>
          </a:p>
        </p:txBody>
      </p:sp>
      <p:sp>
        <p:nvSpPr>
          <p:cNvPr id="883" name="Google Shape;883;p48"/>
          <p:cNvSpPr txBox="1"/>
          <p:nvPr>
            <p:ph idx="1" type="body"/>
          </p:nvPr>
        </p:nvSpPr>
        <p:spPr>
          <a:xfrm>
            <a:off x="2212200" y="2190450"/>
            <a:ext cx="4813800" cy="76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b="1" lang="es" sz="2700">
                <a:solidFill>
                  <a:schemeClr val="dk1"/>
                </a:solidFill>
                <a:latin typeface="Caveat"/>
                <a:ea typeface="Caveat"/>
                <a:cs typeface="Caveat"/>
                <a:sym typeface="Caveat"/>
              </a:rPr>
              <a:t> 1. Arbol genealógico en version digital</a:t>
            </a:r>
            <a:endParaRPr b="1" sz="2700">
              <a:solidFill>
                <a:schemeClr val="dk1"/>
              </a:solidFill>
              <a:latin typeface="Caveat"/>
              <a:ea typeface="Caveat"/>
              <a:cs typeface="Caveat"/>
              <a:sym typeface="Caveat"/>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83"/>
                                        </p:tgtEl>
                                        <p:attrNameLst>
                                          <p:attrName>style.visibility</p:attrName>
                                        </p:attrNameLst>
                                      </p:cBhvr>
                                      <p:to>
                                        <p:strVal val="visible"/>
                                      </p:to>
                                    </p:set>
                                    <p:animEffect filter="fade" transition="in">
                                      <p:cBhvr>
                                        <p:cTn dur="1000"/>
                                        <p:tgtEl>
                                          <p:spTgt spid="8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887" name="Shape 887"/>
        <p:cNvGrpSpPr/>
        <p:nvPr/>
      </p:nvGrpSpPr>
      <p:grpSpPr>
        <a:xfrm>
          <a:off x="0" y="0"/>
          <a:ext cx="0" cy="0"/>
          <a:chOff x="0" y="0"/>
          <a:chExt cx="0" cy="0"/>
        </a:xfrm>
      </p:grpSpPr>
      <p:sp>
        <p:nvSpPr>
          <p:cNvPr id="888" name="Google Shape;888;p49"/>
          <p:cNvSpPr txBox="1"/>
          <p:nvPr>
            <p:ph idx="1" type="body"/>
          </p:nvPr>
        </p:nvSpPr>
        <p:spPr>
          <a:xfrm>
            <a:off x="161255" y="159820"/>
            <a:ext cx="2275800" cy="10737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2700">
                <a:solidFill>
                  <a:schemeClr val="dk1"/>
                </a:solidFill>
                <a:latin typeface="Caveat"/>
                <a:ea typeface="Caveat"/>
                <a:cs typeface="Caveat"/>
                <a:sym typeface="Caveat"/>
              </a:rPr>
              <a:t>¿QUÉ ENTREGAMOS?</a:t>
            </a:r>
            <a:endParaRPr b="1" sz="27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4900">
              <a:solidFill>
                <a:schemeClr val="dk1"/>
              </a:solidFill>
              <a:latin typeface="Caveat"/>
              <a:ea typeface="Caveat"/>
              <a:cs typeface="Caveat"/>
              <a:sym typeface="Caveat"/>
            </a:endParaRPr>
          </a:p>
        </p:txBody>
      </p:sp>
      <p:pic>
        <p:nvPicPr>
          <p:cNvPr id="889" name="Google Shape;889;p49"/>
          <p:cNvPicPr preferRelativeResize="0"/>
          <p:nvPr/>
        </p:nvPicPr>
        <p:blipFill>
          <a:blip r:embed="rId3">
            <a:alphaModFix/>
          </a:blip>
          <a:stretch>
            <a:fillRect/>
          </a:stretch>
        </p:blipFill>
        <p:spPr>
          <a:xfrm>
            <a:off x="6946525" y="2005100"/>
            <a:ext cx="1581650" cy="2613175"/>
          </a:xfrm>
          <a:prstGeom prst="rect">
            <a:avLst/>
          </a:prstGeom>
          <a:noFill/>
          <a:ln>
            <a:noFill/>
          </a:ln>
        </p:spPr>
      </p:pic>
      <p:sp>
        <p:nvSpPr>
          <p:cNvPr id="890" name="Google Shape;890;p49"/>
          <p:cNvSpPr txBox="1"/>
          <p:nvPr>
            <p:ph idx="1" type="body"/>
          </p:nvPr>
        </p:nvSpPr>
        <p:spPr>
          <a:xfrm>
            <a:off x="2824500" y="652400"/>
            <a:ext cx="4813800" cy="76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b="1" lang="es" sz="2700">
                <a:solidFill>
                  <a:schemeClr val="dk1"/>
                </a:solidFill>
                <a:latin typeface="Caveat"/>
                <a:ea typeface="Caveat"/>
                <a:cs typeface="Caveat"/>
                <a:sym typeface="Caveat"/>
              </a:rPr>
              <a:t> 1. Arbol genealogico en version digital</a:t>
            </a:r>
            <a:endParaRPr b="1" sz="2700">
              <a:solidFill>
                <a:schemeClr val="dk1"/>
              </a:solidFill>
              <a:latin typeface="Caveat"/>
              <a:ea typeface="Caveat"/>
              <a:cs typeface="Caveat"/>
              <a:sym typeface="Caveat"/>
            </a:endParaRPr>
          </a:p>
        </p:txBody>
      </p:sp>
      <p:sp>
        <p:nvSpPr>
          <p:cNvPr id="891" name="Google Shape;891;p49"/>
          <p:cNvSpPr txBox="1"/>
          <p:nvPr>
            <p:ph idx="1" type="body"/>
          </p:nvPr>
        </p:nvSpPr>
        <p:spPr>
          <a:xfrm>
            <a:off x="272150" y="1560000"/>
            <a:ext cx="6552000" cy="9342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lang="es" sz="2100">
                <a:solidFill>
                  <a:schemeClr val="dk1"/>
                </a:solidFill>
                <a:latin typeface="Caveat"/>
                <a:ea typeface="Caveat"/>
                <a:cs typeface="Caveat"/>
                <a:sym typeface="Caveat"/>
              </a:rPr>
              <a:t>-Para que puedas enviar a toda tu familia, por Whatsapp, email, etc.</a:t>
            </a:r>
            <a:br>
              <a:rPr lang="es" sz="2100">
                <a:solidFill>
                  <a:schemeClr val="dk1"/>
                </a:solidFill>
                <a:latin typeface="Caveat"/>
                <a:ea typeface="Caveat"/>
                <a:cs typeface="Caveat"/>
                <a:sym typeface="Caveat"/>
              </a:rPr>
            </a:br>
            <a:r>
              <a:rPr lang="es" sz="2100">
                <a:solidFill>
                  <a:schemeClr val="dk1"/>
                </a:solidFill>
                <a:latin typeface="Caveat"/>
                <a:ea typeface="Caveat"/>
                <a:cs typeface="Caveat"/>
                <a:sym typeface="Caveat"/>
              </a:rPr>
              <a:t>-Permite editar modificaciones, e imprimir todas las copias que quieras.</a:t>
            </a:r>
            <a:endParaRPr sz="2100">
              <a:solidFill>
                <a:schemeClr val="dk1"/>
              </a:solidFill>
              <a:latin typeface="Caveat"/>
              <a:ea typeface="Caveat"/>
              <a:cs typeface="Caveat"/>
              <a:sym typeface="Caveat"/>
            </a:endParaRPr>
          </a:p>
        </p:txBody>
      </p:sp>
      <p:sp>
        <p:nvSpPr>
          <p:cNvPr id="892" name="Google Shape;892;p49"/>
          <p:cNvSpPr txBox="1"/>
          <p:nvPr>
            <p:ph idx="1" type="body"/>
          </p:nvPr>
        </p:nvSpPr>
        <p:spPr>
          <a:xfrm>
            <a:off x="720825" y="2371675"/>
            <a:ext cx="2138100" cy="5973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b="1" lang="es" sz="2300">
                <a:solidFill>
                  <a:schemeClr val="dk1"/>
                </a:solidFill>
                <a:latin typeface="Caveat"/>
                <a:ea typeface="Caveat"/>
                <a:cs typeface="Caveat"/>
                <a:sym typeface="Caveat"/>
              </a:rPr>
              <a:t>Formato del árbol:</a:t>
            </a:r>
            <a:endParaRPr b="1" sz="23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2700">
              <a:solidFill>
                <a:schemeClr val="dk1"/>
              </a:solidFill>
              <a:latin typeface="Caveat"/>
              <a:ea typeface="Caveat"/>
              <a:cs typeface="Caveat"/>
              <a:sym typeface="Caveat"/>
            </a:endParaRPr>
          </a:p>
        </p:txBody>
      </p:sp>
      <p:sp>
        <p:nvSpPr>
          <p:cNvPr id="893" name="Google Shape;893;p49"/>
          <p:cNvSpPr txBox="1"/>
          <p:nvPr>
            <p:ph idx="1" type="body"/>
          </p:nvPr>
        </p:nvSpPr>
        <p:spPr>
          <a:xfrm>
            <a:off x="1107950" y="2922075"/>
            <a:ext cx="5007000" cy="8172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300">
                <a:solidFill>
                  <a:schemeClr val="dk1"/>
                </a:solidFill>
                <a:latin typeface="Caveat"/>
                <a:ea typeface="Caveat"/>
                <a:cs typeface="Caveat"/>
                <a:sym typeface="Caveat"/>
              </a:rPr>
              <a:t> *EN ALTA RESOLUCIÓN. Apto para imprimir en gran formato.y para ampliar cada detalle</a:t>
            </a:r>
            <a:endParaRPr sz="23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2300">
              <a:solidFill>
                <a:schemeClr val="dk1"/>
              </a:solidFill>
              <a:latin typeface="Caveat"/>
              <a:ea typeface="Caveat"/>
              <a:cs typeface="Caveat"/>
              <a:sym typeface="Caveat"/>
            </a:endParaRPr>
          </a:p>
        </p:txBody>
      </p:sp>
      <p:sp>
        <p:nvSpPr>
          <p:cNvPr id="894" name="Google Shape;894;p49"/>
          <p:cNvSpPr txBox="1"/>
          <p:nvPr>
            <p:ph idx="1" type="body"/>
          </p:nvPr>
        </p:nvSpPr>
        <p:spPr>
          <a:xfrm>
            <a:off x="1107950" y="3836475"/>
            <a:ext cx="5007000" cy="8172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300">
                <a:solidFill>
                  <a:schemeClr val="dk1"/>
                </a:solidFill>
                <a:latin typeface="Caveat"/>
                <a:ea typeface="Caveat"/>
                <a:cs typeface="Caveat"/>
                <a:sym typeface="Caveat"/>
              </a:rPr>
              <a:t>* Es muy fácil de entender y te lo explicaremos al entregártelo</a:t>
            </a:r>
            <a:endParaRPr sz="23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sz="2300">
              <a:solidFill>
                <a:schemeClr val="dk1"/>
              </a:solidFill>
              <a:latin typeface="Caveat"/>
              <a:ea typeface="Caveat"/>
              <a:cs typeface="Caveat"/>
              <a:sym typeface="Caveat"/>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898" name="Shape 898"/>
        <p:cNvGrpSpPr/>
        <p:nvPr/>
      </p:nvGrpSpPr>
      <p:grpSpPr>
        <a:xfrm>
          <a:off x="0" y="0"/>
          <a:ext cx="0" cy="0"/>
          <a:chOff x="0" y="0"/>
          <a:chExt cx="0" cy="0"/>
        </a:xfrm>
      </p:grpSpPr>
      <p:sp>
        <p:nvSpPr>
          <p:cNvPr id="899" name="Google Shape;899;p50"/>
          <p:cNvSpPr txBox="1"/>
          <p:nvPr>
            <p:ph idx="1" type="body"/>
          </p:nvPr>
        </p:nvSpPr>
        <p:spPr>
          <a:xfrm>
            <a:off x="161255" y="159820"/>
            <a:ext cx="2275800" cy="10737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2700">
                <a:solidFill>
                  <a:schemeClr val="dk1"/>
                </a:solidFill>
                <a:latin typeface="Caveat"/>
                <a:ea typeface="Caveat"/>
                <a:cs typeface="Caveat"/>
                <a:sym typeface="Caveat"/>
              </a:rPr>
              <a:t>¿QUÉ ENTREGAMOS?</a:t>
            </a:r>
            <a:endParaRPr b="1" sz="27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4900">
              <a:solidFill>
                <a:schemeClr val="dk1"/>
              </a:solidFill>
              <a:latin typeface="Caveat"/>
              <a:ea typeface="Caveat"/>
              <a:cs typeface="Caveat"/>
              <a:sym typeface="Caveat"/>
            </a:endParaRPr>
          </a:p>
        </p:txBody>
      </p:sp>
      <p:sp>
        <p:nvSpPr>
          <p:cNvPr id="900" name="Google Shape;900;p50"/>
          <p:cNvSpPr txBox="1"/>
          <p:nvPr>
            <p:ph idx="1" type="body"/>
          </p:nvPr>
        </p:nvSpPr>
        <p:spPr>
          <a:xfrm>
            <a:off x="2824500" y="652400"/>
            <a:ext cx="4813800" cy="76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b="1" lang="es" sz="2700">
                <a:solidFill>
                  <a:schemeClr val="dk1"/>
                </a:solidFill>
                <a:latin typeface="Caveat"/>
                <a:ea typeface="Caveat"/>
                <a:cs typeface="Caveat"/>
                <a:sym typeface="Caveat"/>
              </a:rPr>
              <a:t> 1. Arbol genealogico en version digital</a:t>
            </a:r>
            <a:endParaRPr b="1" sz="2700">
              <a:solidFill>
                <a:schemeClr val="dk1"/>
              </a:solidFill>
              <a:latin typeface="Caveat"/>
              <a:ea typeface="Caveat"/>
              <a:cs typeface="Caveat"/>
              <a:sym typeface="Caveat"/>
            </a:endParaRPr>
          </a:p>
        </p:txBody>
      </p:sp>
      <p:sp>
        <p:nvSpPr>
          <p:cNvPr id="901" name="Google Shape;901;p50"/>
          <p:cNvSpPr txBox="1"/>
          <p:nvPr>
            <p:ph idx="1" type="body"/>
          </p:nvPr>
        </p:nvSpPr>
        <p:spPr>
          <a:xfrm>
            <a:off x="419425" y="2115850"/>
            <a:ext cx="4323300" cy="5334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300">
                <a:solidFill>
                  <a:srgbClr val="980000"/>
                </a:solidFill>
                <a:latin typeface="Caveat"/>
                <a:ea typeface="Caveat"/>
                <a:cs typeface="Caveat"/>
                <a:sym typeface="Caveat"/>
              </a:rPr>
              <a:t>Cada persona va en una casilla.</a:t>
            </a:r>
            <a:endParaRPr b="1" sz="2300">
              <a:solidFill>
                <a:schemeClr val="dk1"/>
              </a:solidFill>
              <a:latin typeface="Caveat"/>
              <a:ea typeface="Caveat"/>
              <a:cs typeface="Caveat"/>
              <a:sym typeface="Caveat"/>
            </a:endParaRPr>
          </a:p>
        </p:txBody>
      </p:sp>
      <p:pic>
        <p:nvPicPr>
          <p:cNvPr id="902" name="Google Shape;902;p50"/>
          <p:cNvPicPr preferRelativeResize="0"/>
          <p:nvPr/>
        </p:nvPicPr>
        <p:blipFill>
          <a:blip r:embed="rId3">
            <a:alphaModFix/>
          </a:blip>
          <a:stretch>
            <a:fillRect/>
          </a:stretch>
        </p:blipFill>
        <p:spPr>
          <a:xfrm>
            <a:off x="4640683" y="1683375"/>
            <a:ext cx="4096467" cy="257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01"/>
                                        </p:tgtEl>
                                        <p:attrNameLst>
                                          <p:attrName>style.visibility</p:attrName>
                                        </p:attrNameLst>
                                      </p:cBhvr>
                                      <p:to>
                                        <p:strVal val="visible"/>
                                      </p:to>
                                    </p:set>
                                    <p:animEffect filter="fade" transition="in">
                                      <p:cBhvr>
                                        <p:cTn dur="1000"/>
                                        <p:tgtEl>
                                          <p:spTgt spid="901"/>
                                        </p:tgtEl>
                                      </p:cBhvr>
                                    </p:animEffect>
                                  </p:childTnLst>
                                </p:cTn>
                              </p:par>
                              <p:par>
                                <p:cTn fill="hold" nodeType="withEffect" presetClass="entr" presetID="10" presetSubtype="0">
                                  <p:stCondLst>
                                    <p:cond delay="0"/>
                                  </p:stCondLst>
                                  <p:childTnLst>
                                    <p:set>
                                      <p:cBhvr>
                                        <p:cTn dur="1" fill="hold">
                                          <p:stCondLst>
                                            <p:cond delay="0"/>
                                          </p:stCondLst>
                                        </p:cTn>
                                        <p:tgtEl>
                                          <p:spTgt spid="902"/>
                                        </p:tgtEl>
                                        <p:attrNameLst>
                                          <p:attrName>style.visibility</p:attrName>
                                        </p:attrNameLst>
                                      </p:cBhvr>
                                      <p:to>
                                        <p:strVal val="visible"/>
                                      </p:to>
                                    </p:set>
                                    <p:animEffect filter="fade" transition="in">
                                      <p:cBhvr>
                                        <p:cTn dur="1000"/>
                                        <p:tgtEl>
                                          <p:spTgt spid="9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906" name="Shape 906"/>
        <p:cNvGrpSpPr/>
        <p:nvPr/>
      </p:nvGrpSpPr>
      <p:grpSpPr>
        <a:xfrm>
          <a:off x="0" y="0"/>
          <a:ext cx="0" cy="0"/>
          <a:chOff x="0" y="0"/>
          <a:chExt cx="0" cy="0"/>
        </a:xfrm>
      </p:grpSpPr>
      <p:sp>
        <p:nvSpPr>
          <p:cNvPr id="907" name="Google Shape;907;p51"/>
          <p:cNvSpPr txBox="1"/>
          <p:nvPr>
            <p:ph idx="1" type="body"/>
          </p:nvPr>
        </p:nvSpPr>
        <p:spPr>
          <a:xfrm>
            <a:off x="161255" y="159820"/>
            <a:ext cx="2275800" cy="10737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2700">
                <a:solidFill>
                  <a:schemeClr val="dk1"/>
                </a:solidFill>
                <a:latin typeface="Caveat"/>
                <a:ea typeface="Caveat"/>
                <a:cs typeface="Caveat"/>
                <a:sym typeface="Caveat"/>
              </a:rPr>
              <a:t>¿QUÉ ENTREGAMOS?</a:t>
            </a:r>
            <a:endParaRPr b="1" sz="27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4900">
              <a:solidFill>
                <a:schemeClr val="dk1"/>
              </a:solidFill>
              <a:latin typeface="Caveat"/>
              <a:ea typeface="Caveat"/>
              <a:cs typeface="Caveat"/>
              <a:sym typeface="Caveat"/>
            </a:endParaRPr>
          </a:p>
        </p:txBody>
      </p:sp>
      <p:sp>
        <p:nvSpPr>
          <p:cNvPr id="908" name="Google Shape;908;p51"/>
          <p:cNvSpPr txBox="1"/>
          <p:nvPr>
            <p:ph idx="1" type="body"/>
          </p:nvPr>
        </p:nvSpPr>
        <p:spPr>
          <a:xfrm>
            <a:off x="2824500" y="652400"/>
            <a:ext cx="4813800" cy="76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b="1" lang="es" sz="2700">
                <a:solidFill>
                  <a:schemeClr val="dk1"/>
                </a:solidFill>
                <a:latin typeface="Caveat"/>
                <a:ea typeface="Caveat"/>
                <a:cs typeface="Caveat"/>
                <a:sym typeface="Caveat"/>
              </a:rPr>
              <a:t> 1. Arbol genealogico en version digital</a:t>
            </a:r>
            <a:endParaRPr b="1" sz="2700">
              <a:solidFill>
                <a:schemeClr val="dk1"/>
              </a:solidFill>
              <a:latin typeface="Caveat"/>
              <a:ea typeface="Caveat"/>
              <a:cs typeface="Caveat"/>
              <a:sym typeface="Caveat"/>
            </a:endParaRPr>
          </a:p>
        </p:txBody>
      </p:sp>
      <p:sp>
        <p:nvSpPr>
          <p:cNvPr id="909" name="Google Shape;909;p51"/>
          <p:cNvSpPr txBox="1"/>
          <p:nvPr>
            <p:ph idx="1" type="body"/>
          </p:nvPr>
        </p:nvSpPr>
        <p:spPr>
          <a:xfrm>
            <a:off x="419425" y="2115850"/>
            <a:ext cx="3430500" cy="5334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300">
                <a:solidFill>
                  <a:srgbClr val="980000"/>
                </a:solidFill>
                <a:latin typeface="Caveat"/>
                <a:ea typeface="Caveat"/>
                <a:cs typeface="Caveat"/>
                <a:sym typeface="Caveat"/>
              </a:rPr>
              <a:t>Cada persona va en una casilla.</a:t>
            </a:r>
            <a:endParaRPr b="1" sz="2300">
              <a:solidFill>
                <a:schemeClr val="dk1"/>
              </a:solidFill>
              <a:latin typeface="Caveat"/>
              <a:ea typeface="Caveat"/>
              <a:cs typeface="Caveat"/>
              <a:sym typeface="Caveat"/>
            </a:endParaRPr>
          </a:p>
        </p:txBody>
      </p:sp>
      <p:sp>
        <p:nvSpPr>
          <p:cNvPr id="910" name="Google Shape;910;p51"/>
          <p:cNvSpPr txBox="1"/>
          <p:nvPr>
            <p:ph idx="1" type="body"/>
          </p:nvPr>
        </p:nvSpPr>
        <p:spPr>
          <a:xfrm>
            <a:off x="419425" y="2649250"/>
            <a:ext cx="3946500" cy="12432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300">
                <a:solidFill>
                  <a:srgbClr val="980000"/>
                </a:solidFill>
                <a:latin typeface="Caveat"/>
                <a:ea typeface="Caveat"/>
                <a:cs typeface="Caveat"/>
                <a:sym typeface="Caveat"/>
              </a:rPr>
              <a:t>Arriba y abajo de la misma estarán datos disponibles, como fechas de nacimiento y pueblos de donde son</a:t>
            </a:r>
            <a:endParaRPr sz="2300">
              <a:solidFill>
                <a:srgbClr val="980000"/>
              </a:solidFill>
              <a:latin typeface="Caveat"/>
              <a:ea typeface="Caveat"/>
              <a:cs typeface="Caveat"/>
              <a:sym typeface="Caveat"/>
            </a:endParaRPr>
          </a:p>
          <a:p>
            <a:pPr indent="0" lvl="0" marL="0" rtl="0" algn="l">
              <a:lnSpc>
                <a:spcPct val="100000"/>
              </a:lnSpc>
              <a:spcBef>
                <a:spcPts val="1200"/>
              </a:spcBef>
              <a:spcAft>
                <a:spcPts val="0"/>
              </a:spcAft>
              <a:buNone/>
            </a:pPr>
            <a:r>
              <a:t/>
            </a:r>
            <a:endParaRPr sz="23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2300">
              <a:solidFill>
                <a:schemeClr val="dk1"/>
              </a:solidFill>
              <a:latin typeface="Caveat"/>
              <a:ea typeface="Caveat"/>
              <a:cs typeface="Caveat"/>
              <a:sym typeface="Caveat"/>
            </a:endParaRPr>
          </a:p>
        </p:txBody>
      </p:sp>
      <p:pic>
        <p:nvPicPr>
          <p:cNvPr id="911" name="Google Shape;911;p51"/>
          <p:cNvPicPr preferRelativeResize="0"/>
          <p:nvPr/>
        </p:nvPicPr>
        <p:blipFill rotWithShape="1">
          <a:blip r:embed="rId3">
            <a:alphaModFix/>
          </a:blip>
          <a:srcRect b="0" l="0" r="0" t="0"/>
          <a:stretch/>
        </p:blipFill>
        <p:spPr>
          <a:xfrm>
            <a:off x="4640683" y="1686775"/>
            <a:ext cx="4096467" cy="257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10"/>
                                        </p:tgtEl>
                                        <p:attrNameLst>
                                          <p:attrName>style.visibility</p:attrName>
                                        </p:attrNameLst>
                                      </p:cBhvr>
                                      <p:to>
                                        <p:strVal val="visible"/>
                                      </p:to>
                                    </p:set>
                                    <p:animEffect filter="fade" transition="in">
                                      <p:cBhvr>
                                        <p:cTn dur="1000"/>
                                        <p:tgtEl>
                                          <p:spTgt spid="910"/>
                                        </p:tgtEl>
                                      </p:cBhvr>
                                    </p:animEffect>
                                  </p:childTnLst>
                                </p:cTn>
                              </p:par>
                              <p:par>
                                <p:cTn fill="hold" nodeType="withEffect" presetClass="entr" presetID="1" presetSubtype="0">
                                  <p:stCondLst>
                                    <p:cond delay="0"/>
                                  </p:stCondLst>
                                  <p:childTnLst>
                                    <p:set>
                                      <p:cBhvr>
                                        <p:cTn dur="1" fill="hold">
                                          <p:stCondLst>
                                            <p:cond delay="0"/>
                                          </p:stCondLst>
                                        </p:cTn>
                                        <p:tgtEl>
                                          <p:spTgt spid="9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71" name="Shape 71"/>
        <p:cNvGrpSpPr/>
        <p:nvPr/>
      </p:nvGrpSpPr>
      <p:grpSpPr>
        <a:xfrm>
          <a:off x="0" y="0"/>
          <a:ext cx="0" cy="0"/>
          <a:chOff x="0" y="0"/>
          <a:chExt cx="0" cy="0"/>
        </a:xfrm>
      </p:grpSpPr>
      <p:sp>
        <p:nvSpPr>
          <p:cNvPr id="72" name="Google Shape;72;p16"/>
          <p:cNvSpPr txBox="1"/>
          <p:nvPr>
            <p:ph idx="1" type="body"/>
          </p:nvPr>
        </p:nvSpPr>
        <p:spPr>
          <a:xfrm>
            <a:off x="1115200" y="1264239"/>
            <a:ext cx="6690000" cy="22506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lang="es" sz="4400">
                <a:solidFill>
                  <a:schemeClr val="dk1"/>
                </a:solidFill>
                <a:latin typeface="Caveat"/>
                <a:ea typeface="Caveat"/>
                <a:cs typeface="Caveat"/>
                <a:sym typeface="Caveat"/>
              </a:rPr>
              <a:t>(si no te gusta leer puedes saltarte esta sección y pasar a lo interesante)</a:t>
            </a:r>
            <a:endParaRPr sz="4400">
              <a:latin typeface="Caveat"/>
              <a:ea typeface="Caveat"/>
              <a:cs typeface="Caveat"/>
              <a:sym typeface="Cavea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915" name="Shape 915"/>
        <p:cNvGrpSpPr/>
        <p:nvPr/>
      </p:nvGrpSpPr>
      <p:grpSpPr>
        <a:xfrm>
          <a:off x="0" y="0"/>
          <a:ext cx="0" cy="0"/>
          <a:chOff x="0" y="0"/>
          <a:chExt cx="0" cy="0"/>
        </a:xfrm>
      </p:grpSpPr>
      <p:sp>
        <p:nvSpPr>
          <p:cNvPr id="916" name="Google Shape;916;p52"/>
          <p:cNvSpPr txBox="1"/>
          <p:nvPr>
            <p:ph idx="1" type="body"/>
          </p:nvPr>
        </p:nvSpPr>
        <p:spPr>
          <a:xfrm>
            <a:off x="161255" y="159820"/>
            <a:ext cx="2275800" cy="10737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2700">
                <a:solidFill>
                  <a:schemeClr val="dk1"/>
                </a:solidFill>
                <a:latin typeface="Caveat"/>
                <a:ea typeface="Caveat"/>
                <a:cs typeface="Caveat"/>
                <a:sym typeface="Caveat"/>
              </a:rPr>
              <a:t>¿QUÉ ENTREGAMOS?</a:t>
            </a:r>
            <a:endParaRPr b="1" sz="27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4900">
              <a:solidFill>
                <a:schemeClr val="dk1"/>
              </a:solidFill>
              <a:latin typeface="Caveat"/>
              <a:ea typeface="Caveat"/>
              <a:cs typeface="Caveat"/>
              <a:sym typeface="Caveat"/>
            </a:endParaRPr>
          </a:p>
        </p:txBody>
      </p:sp>
      <p:sp>
        <p:nvSpPr>
          <p:cNvPr id="917" name="Google Shape;917;p52"/>
          <p:cNvSpPr txBox="1"/>
          <p:nvPr>
            <p:ph idx="1" type="body"/>
          </p:nvPr>
        </p:nvSpPr>
        <p:spPr>
          <a:xfrm>
            <a:off x="2824500" y="652400"/>
            <a:ext cx="4813800" cy="76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b="1" lang="es" sz="2700">
                <a:solidFill>
                  <a:schemeClr val="dk1"/>
                </a:solidFill>
                <a:latin typeface="Caveat"/>
                <a:ea typeface="Caveat"/>
                <a:cs typeface="Caveat"/>
                <a:sym typeface="Caveat"/>
              </a:rPr>
              <a:t> 1. Arbol genealogico en version digital</a:t>
            </a:r>
            <a:endParaRPr b="1" sz="2700">
              <a:solidFill>
                <a:schemeClr val="dk1"/>
              </a:solidFill>
              <a:latin typeface="Caveat"/>
              <a:ea typeface="Caveat"/>
              <a:cs typeface="Caveat"/>
              <a:sym typeface="Caveat"/>
            </a:endParaRPr>
          </a:p>
        </p:txBody>
      </p:sp>
      <p:sp>
        <p:nvSpPr>
          <p:cNvPr id="918" name="Google Shape;918;p52"/>
          <p:cNvSpPr txBox="1"/>
          <p:nvPr>
            <p:ph idx="1" type="body"/>
          </p:nvPr>
        </p:nvSpPr>
        <p:spPr>
          <a:xfrm>
            <a:off x="571825" y="2115850"/>
            <a:ext cx="3660300" cy="14703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300">
                <a:solidFill>
                  <a:srgbClr val="980000"/>
                </a:solidFill>
                <a:latin typeface="Caveat"/>
                <a:ea typeface="Caveat"/>
                <a:cs typeface="Caveat"/>
                <a:sym typeface="Caveat"/>
              </a:rPr>
              <a:t> Las rayas horizontales indican matrimonios o hijos comunes, y pueden ir acompañadas de fecha de boda</a:t>
            </a:r>
            <a:endParaRPr sz="2300">
              <a:solidFill>
                <a:srgbClr val="980000"/>
              </a:solidFill>
              <a:latin typeface="Caveat"/>
              <a:ea typeface="Caveat"/>
              <a:cs typeface="Caveat"/>
              <a:sym typeface="Caveat"/>
            </a:endParaRPr>
          </a:p>
          <a:p>
            <a:pPr indent="0" lvl="0" marL="0" rtl="0" algn="l">
              <a:lnSpc>
                <a:spcPct val="100000"/>
              </a:lnSpc>
              <a:spcBef>
                <a:spcPts val="1200"/>
              </a:spcBef>
              <a:spcAft>
                <a:spcPts val="0"/>
              </a:spcAft>
              <a:buNone/>
            </a:pPr>
            <a:r>
              <a:t/>
            </a:r>
            <a:endParaRPr sz="2300">
              <a:solidFill>
                <a:srgbClr val="980000"/>
              </a:solidFill>
              <a:latin typeface="Caveat"/>
              <a:ea typeface="Caveat"/>
              <a:cs typeface="Caveat"/>
              <a:sym typeface="Caveat"/>
            </a:endParaRPr>
          </a:p>
        </p:txBody>
      </p:sp>
      <p:pic>
        <p:nvPicPr>
          <p:cNvPr id="919" name="Google Shape;919;p52"/>
          <p:cNvPicPr preferRelativeResize="0"/>
          <p:nvPr/>
        </p:nvPicPr>
        <p:blipFill rotWithShape="1">
          <a:blip r:embed="rId3">
            <a:alphaModFix/>
          </a:blip>
          <a:srcRect b="0" l="0" r="0" t="0"/>
          <a:stretch/>
        </p:blipFill>
        <p:spPr>
          <a:xfrm>
            <a:off x="4640675" y="1669450"/>
            <a:ext cx="4096475" cy="25722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18"/>
                                        </p:tgtEl>
                                        <p:attrNameLst>
                                          <p:attrName>style.visibility</p:attrName>
                                        </p:attrNameLst>
                                      </p:cBhvr>
                                      <p:to>
                                        <p:strVal val="visible"/>
                                      </p:to>
                                    </p:set>
                                    <p:animEffect filter="fade" transition="in">
                                      <p:cBhvr>
                                        <p:cTn dur="1000"/>
                                        <p:tgtEl>
                                          <p:spTgt spid="918"/>
                                        </p:tgtEl>
                                      </p:cBhvr>
                                    </p:animEffect>
                                  </p:childTnLst>
                                </p:cTn>
                              </p:par>
                              <p:par>
                                <p:cTn fill="hold" nodeType="withEffect" presetClass="entr" presetID="1" presetSubtype="0">
                                  <p:stCondLst>
                                    <p:cond delay="0"/>
                                  </p:stCondLst>
                                  <p:childTnLst>
                                    <p:set>
                                      <p:cBhvr>
                                        <p:cTn dur="1" fill="hold">
                                          <p:stCondLst>
                                            <p:cond delay="0"/>
                                          </p:stCondLst>
                                        </p:cTn>
                                        <p:tgtEl>
                                          <p:spTgt spid="9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923" name="Shape 923"/>
        <p:cNvGrpSpPr/>
        <p:nvPr/>
      </p:nvGrpSpPr>
      <p:grpSpPr>
        <a:xfrm>
          <a:off x="0" y="0"/>
          <a:ext cx="0" cy="0"/>
          <a:chOff x="0" y="0"/>
          <a:chExt cx="0" cy="0"/>
        </a:xfrm>
      </p:grpSpPr>
      <p:sp>
        <p:nvSpPr>
          <p:cNvPr id="924" name="Google Shape;924;p53"/>
          <p:cNvSpPr txBox="1"/>
          <p:nvPr>
            <p:ph idx="1" type="body"/>
          </p:nvPr>
        </p:nvSpPr>
        <p:spPr>
          <a:xfrm>
            <a:off x="161255" y="159820"/>
            <a:ext cx="2275800" cy="10737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2700">
                <a:solidFill>
                  <a:schemeClr val="dk1"/>
                </a:solidFill>
                <a:latin typeface="Caveat"/>
                <a:ea typeface="Caveat"/>
                <a:cs typeface="Caveat"/>
                <a:sym typeface="Caveat"/>
              </a:rPr>
              <a:t>¿QUÉ ENTREGAMOS?</a:t>
            </a:r>
            <a:endParaRPr b="1" sz="27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4900">
              <a:solidFill>
                <a:schemeClr val="dk1"/>
              </a:solidFill>
              <a:latin typeface="Caveat"/>
              <a:ea typeface="Caveat"/>
              <a:cs typeface="Caveat"/>
              <a:sym typeface="Caveat"/>
            </a:endParaRPr>
          </a:p>
        </p:txBody>
      </p:sp>
      <p:sp>
        <p:nvSpPr>
          <p:cNvPr id="925" name="Google Shape;925;p53"/>
          <p:cNvSpPr txBox="1"/>
          <p:nvPr>
            <p:ph idx="1" type="body"/>
          </p:nvPr>
        </p:nvSpPr>
        <p:spPr>
          <a:xfrm>
            <a:off x="2824500" y="652400"/>
            <a:ext cx="4813800" cy="76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b="1" lang="es" sz="2700">
                <a:solidFill>
                  <a:schemeClr val="dk1"/>
                </a:solidFill>
                <a:latin typeface="Caveat"/>
                <a:ea typeface="Caveat"/>
                <a:cs typeface="Caveat"/>
                <a:sym typeface="Caveat"/>
              </a:rPr>
              <a:t> 1. Arbol genealogico en version digital</a:t>
            </a:r>
            <a:endParaRPr b="1" sz="2700">
              <a:solidFill>
                <a:schemeClr val="dk1"/>
              </a:solidFill>
              <a:latin typeface="Caveat"/>
              <a:ea typeface="Caveat"/>
              <a:cs typeface="Caveat"/>
              <a:sym typeface="Caveat"/>
            </a:endParaRPr>
          </a:p>
        </p:txBody>
      </p:sp>
      <p:sp>
        <p:nvSpPr>
          <p:cNvPr id="926" name="Google Shape;926;p53"/>
          <p:cNvSpPr txBox="1"/>
          <p:nvPr>
            <p:ph idx="1" type="body"/>
          </p:nvPr>
        </p:nvSpPr>
        <p:spPr>
          <a:xfrm>
            <a:off x="419425" y="2115850"/>
            <a:ext cx="4323300" cy="14703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lang="es" sz="2300">
                <a:solidFill>
                  <a:srgbClr val="980000"/>
                </a:solidFill>
                <a:latin typeface="Caveat"/>
                <a:ea typeface="Caveat"/>
                <a:cs typeface="Caveat"/>
                <a:sym typeface="Caveat"/>
              </a:rPr>
              <a:t> </a:t>
            </a:r>
            <a:r>
              <a:rPr lang="es" sz="2300">
                <a:solidFill>
                  <a:srgbClr val="980000"/>
                </a:solidFill>
                <a:latin typeface="Caveat"/>
                <a:ea typeface="Caveat"/>
                <a:cs typeface="Caveat"/>
                <a:sym typeface="Caveat"/>
              </a:rPr>
              <a:t> Las rayas verticales indican descendencia</a:t>
            </a:r>
            <a:endParaRPr sz="2300">
              <a:solidFill>
                <a:srgbClr val="980000"/>
              </a:solidFill>
              <a:latin typeface="Caveat"/>
              <a:ea typeface="Caveat"/>
              <a:cs typeface="Caveat"/>
              <a:sym typeface="Caveat"/>
            </a:endParaRPr>
          </a:p>
          <a:p>
            <a:pPr indent="0" lvl="0" marL="0" rtl="0" algn="l">
              <a:lnSpc>
                <a:spcPct val="100000"/>
              </a:lnSpc>
              <a:spcBef>
                <a:spcPts val="1200"/>
              </a:spcBef>
              <a:spcAft>
                <a:spcPts val="0"/>
              </a:spcAft>
              <a:buNone/>
            </a:pPr>
            <a:r>
              <a:t/>
            </a:r>
            <a:endParaRPr sz="2300">
              <a:solidFill>
                <a:srgbClr val="980000"/>
              </a:solidFill>
              <a:latin typeface="Caveat"/>
              <a:ea typeface="Caveat"/>
              <a:cs typeface="Caveat"/>
              <a:sym typeface="Caveat"/>
            </a:endParaRPr>
          </a:p>
        </p:txBody>
      </p:sp>
      <p:pic>
        <p:nvPicPr>
          <p:cNvPr id="927" name="Google Shape;927;p53"/>
          <p:cNvPicPr preferRelativeResize="0"/>
          <p:nvPr/>
        </p:nvPicPr>
        <p:blipFill rotWithShape="1">
          <a:blip r:embed="rId3">
            <a:alphaModFix/>
          </a:blip>
          <a:srcRect b="0" l="0" r="0" t="0"/>
          <a:stretch/>
        </p:blipFill>
        <p:spPr>
          <a:xfrm>
            <a:off x="4640675" y="1669450"/>
            <a:ext cx="4096475" cy="25722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26"/>
                                        </p:tgtEl>
                                        <p:attrNameLst>
                                          <p:attrName>style.visibility</p:attrName>
                                        </p:attrNameLst>
                                      </p:cBhvr>
                                      <p:to>
                                        <p:strVal val="visible"/>
                                      </p:to>
                                    </p:set>
                                    <p:animEffect filter="fade" transition="in">
                                      <p:cBhvr>
                                        <p:cTn dur="1000"/>
                                        <p:tgtEl>
                                          <p:spTgt spid="926"/>
                                        </p:tgtEl>
                                      </p:cBhvr>
                                    </p:animEffect>
                                  </p:childTnLst>
                                </p:cTn>
                              </p:par>
                              <p:par>
                                <p:cTn fill="hold" nodeType="withEffect" presetClass="entr" presetID="1" presetSubtype="0">
                                  <p:stCondLst>
                                    <p:cond delay="0"/>
                                  </p:stCondLst>
                                  <p:childTnLst>
                                    <p:set>
                                      <p:cBhvr>
                                        <p:cTn dur="1" fill="hold">
                                          <p:stCondLst>
                                            <p:cond delay="0"/>
                                          </p:stCondLst>
                                        </p:cTn>
                                        <p:tgtEl>
                                          <p:spTgt spid="9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931" name="Shape 931"/>
        <p:cNvGrpSpPr/>
        <p:nvPr/>
      </p:nvGrpSpPr>
      <p:grpSpPr>
        <a:xfrm>
          <a:off x="0" y="0"/>
          <a:ext cx="0" cy="0"/>
          <a:chOff x="0" y="0"/>
          <a:chExt cx="0" cy="0"/>
        </a:xfrm>
      </p:grpSpPr>
      <p:sp>
        <p:nvSpPr>
          <p:cNvPr id="932" name="Google Shape;932;p54"/>
          <p:cNvSpPr txBox="1"/>
          <p:nvPr>
            <p:ph idx="1" type="body"/>
          </p:nvPr>
        </p:nvSpPr>
        <p:spPr>
          <a:xfrm>
            <a:off x="161255" y="159820"/>
            <a:ext cx="2275800" cy="10737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2700">
                <a:solidFill>
                  <a:schemeClr val="dk1"/>
                </a:solidFill>
                <a:latin typeface="Caveat"/>
                <a:ea typeface="Caveat"/>
                <a:cs typeface="Caveat"/>
                <a:sym typeface="Caveat"/>
              </a:rPr>
              <a:t>¿QUÉ ENTREGAMOS?</a:t>
            </a:r>
            <a:endParaRPr b="1" sz="27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4900">
              <a:solidFill>
                <a:schemeClr val="dk1"/>
              </a:solidFill>
              <a:latin typeface="Caveat"/>
              <a:ea typeface="Caveat"/>
              <a:cs typeface="Caveat"/>
              <a:sym typeface="Caveat"/>
            </a:endParaRPr>
          </a:p>
        </p:txBody>
      </p:sp>
      <p:sp>
        <p:nvSpPr>
          <p:cNvPr id="933" name="Google Shape;933;p54"/>
          <p:cNvSpPr txBox="1"/>
          <p:nvPr>
            <p:ph idx="1" type="body"/>
          </p:nvPr>
        </p:nvSpPr>
        <p:spPr>
          <a:xfrm>
            <a:off x="2824500" y="652400"/>
            <a:ext cx="4813800" cy="76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b="1" lang="es" sz="2700">
                <a:solidFill>
                  <a:schemeClr val="dk1"/>
                </a:solidFill>
                <a:latin typeface="Caveat"/>
                <a:ea typeface="Caveat"/>
                <a:cs typeface="Caveat"/>
                <a:sym typeface="Caveat"/>
              </a:rPr>
              <a:t> 1. Arbol genealogico en version digital</a:t>
            </a:r>
            <a:endParaRPr b="1" sz="2700">
              <a:solidFill>
                <a:schemeClr val="dk1"/>
              </a:solidFill>
              <a:latin typeface="Caveat"/>
              <a:ea typeface="Caveat"/>
              <a:cs typeface="Caveat"/>
              <a:sym typeface="Caveat"/>
            </a:endParaRPr>
          </a:p>
        </p:txBody>
      </p:sp>
      <p:sp>
        <p:nvSpPr>
          <p:cNvPr id="934" name="Google Shape;934;p54"/>
          <p:cNvSpPr txBox="1"/>
          <p:nvPr>
            <p:ph idx="1" type="body"/>
          </p:nvPr>
        </p:nvSpPr>
        <p:spPr>
          <a:xfrm>
            <a:off x="876625" y="1963450"/>
            <a:ext cx="7379400" cy="22968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lang="es" sz="2300">
                <a:solidFill>
                  <a:srgbClr val="980000"/>
                </a:solidFill>
                <a:latin typeface="Caveat"/>
                <a:ea typeface="Caveat"/>
                <a:cs typeface="Caveat"/>
                <a:sym typeface="Caveat"/>
              </a:rPr>
              <a:t>  </a:t>
            </a:r>
            <a:r>
              <a:rPr lang="es" sz="2300">
                <a:solidFill>
                  <a:srgbClr val="980000"/>
                </a:solidFill>
                <a:latin typeface="Caveat"/>
                <a:ea typeface="Caveat"/>
                <a:cs typeface="Caveat"/>
                <a:sym typeface="Caveat"/>
              </a:rPr>
              <a:t> </a:t>
            </a:r>
            <a:r>
              <a:rPr lang="es" sz="2700">
                <a:solidFill>
                  <a:srgbClr val="980000"/>
                </a:solidFill>
                <a:latin typeface="Caveat"/>
                <a:ea typeface="Caveat"/>
                <a:cs typeface="Caveat"/>
                <a:sym typeface="Caveat"/>
              </a:rPr>
              <a:t>Hay un sencillo código de colores que te permitirá saber al instante quién es tío, quién es abuelo, bisabuelo, primo, etc.</a:t>
            </a:r>
            <a:br>
              <a:rPr lang="es" sz="2700">
                <a:solidFill>
                  <a:srgbClr val="980000"/>
                </a:solidFill>
                <a:latin typeface="Caveat"/>
                <a:ea typeface="Caveat"/>
                <a:cs typeface="Caveat"/>
                <a:sym typeface="Caveat"/>
              </a:rPr>
            </a:br>
            <a:r>
              <a:rPr lang="es" sz="2700">
                <a:solidFill>
                  <a:srgbClr val="980000"/>
                </a:solidFill>
                <a:latin typeface="Caveat"/>
                <a:ea typeface="Caveat"/>
                <a:cs typeface="Caveat"/>
                <a:sym typeface="Caveat"/>
              </a:rPr>
              <a:t>E incluso te permitirá comprender fácil la genealogía y descifrar fácilmente parentescos más complicados, como primos segundos, tíos abuelos, medios primos, etcétera.</a:t>
            </a:r>
            <a:endParaRPr sz="2700">
              <a:solidFill>
                <a:srgbClr val="980000"/>
              </a:solidFill>
              <a:latin typeface="Caveat"/>
              <a:ea typeface="Caveat"/>
              <a:cs typeface="Caveat"/>
              <a:sym typeface="Cave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34"/>
                                        </p:tgtEl>
                                        <p:attrNameLst>
                                          <p:attrName>style.visibility</p:attrName>
                                        </p:attrNameLst>
                                      </p:cBhvr>
                                      <p:to>
                                        <p:strVal val="visible"/>
                                      </p:to>
                                    </p:set>
                                    <p:animEffect filter="fade" transition="in">
                                      <p:cBhvr>
                                        <p:cTn dur="1000"/>
                                        <p:tgtEl>
                                          <p:spTgt spid="9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938" name="Shape 938"/>
        <p:cNvGrpSpPr/>
        <p:nvPr/>
      </p:nvGrpSpPr>
      <p:grpSpPr>
        <a:xfrm>
          <a:off x="0" y="0"/>
          <a:ext cx="0" cy="0"/>
          <a:chOff x="0" y="0"/>
          <a:chExt cx="0" cy="0"/>
        </a:xfrm>
      </p:grpSpPr>
      <p:sp>
        <p:nvSpPr>
          <p:cNvPr id="939" name="Google Shape;939;p55"/>
          <p:cNvSpPr txBox="1"/>
          <p:nvPr>
            <p:ph idx="1" type="body"/>
          </p:nvPr>
        </p:nvSpPr>
        <p:spPr>
          <a:xfrm>
            <a:off x="161255" y="159820"/>
            <a:ext cx="2275800" cy="10737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2700">
                <a:solidFill>
                  <a:schemeClr val="dk1"/>
                </a:solidFill>
                <a:latin typeface="Caveat"/>
                <a:ea typeface="Caveat"/>
                <a:cs typeface="Caveat"/>
                <a:sym typeface="Caveat"/>
              </a:rPr>
              <a:t>¿QUÉ ENTREGAMOS?</a:t>
            </a:r>
            <a:endParaRPr b="1" sz="27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4900">
              <a:solidFill>
                <a:schemeClr val="dk1"/>
              </a:solidFill>
              <a:latin typeface="Caveat"/>
              <a:ea typeface="Caveat"/>
              <a:cs typeface="Caveat"/>
              <a:sym typeface="Caveat"/>
            </a:endParaRPr>
          </a:p>
        </p:txBody>
      </p:sp>
      <p:sp>
        <p:nvSpPr>
          <p:cNvPr id="940" name="Google Shape;940;p55"/>
          <p:cNvSpPr txBox="1"/>
          <p:nvPr>
            <p:ph idx="1" type="body"/>
          </p:nvPr>
        </p:nvSpPr>
        <p:spPr>
          <a:xfrm>
            <a:off x="2304375" y="2190450"/>
            <a:ext cx="4813800" cy="76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b="1" lang="es" sz="2700">
                <a:solidFill>
                  <a:schemeClr val="dk1"/>
                </a:solidFill>
                <a:latin typeface="Caveat"/>
                <a:ea typeface="Caveat"/>
                <a:cs typeface="Caveat"/>
                <a:sym typeface="Caveat"/>
              </a:rPr>
              <a:t> </a:t>
            </a:r>
            <a:r>
              <a:rPr b="1" lang="es" sz="2700">
                <a:solidFill>
                  <a:schemeClr val="dk1"/>
                </a:solidFill>
                <a:latin typeface="Caveat"/>
                <a:ea typeface="Caveat"/>
                <a:cs typeface="Caveat"/>
                <a:sym typeface="Caveat"/>
              </a:rPr>
              <a:t> 2. Copia de las actas de los archivos</a:t>
            </a:r>
            <a:endParaRPr b="1" sz="2700">
              <a:solidFill>
                <a:schemeClr val="dk1"/>
              </a:solidFill>
              <a:latin typeface="Caveat"/>
              <a:ea typeface="Caveat"/>
              <a:cs typeface="Caveat"/>
              <a:sym typeface="Cave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40"/>
                                        </p:tgtEl>
                                        <p:attrNameLst>
                                          <p:attrName>style.visibility</p:attrName>
                                        </p:attrNameLst>
                                      </p:cBhvr>
                                      <p:to>
                                        <p:strVal val="visible"/>
                                      </p:to>
                                    </p:set>
                                    <p:animEffect filter="fade" transition="in">
                                      <p:cBhvr>
                                        <p:cTn dur="1000"/>
                                        <p:tgtEl>
                                          <p:spTgt spid="9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944" name="Shape 944"/>
        <p:cNvGrpSpPr/>
        <p:nvPr/>
      </p:nvGrpSpPr>
      <p:grpSpPr>
        <a:xfrm>
          <a:off x="0" y="0"/>
          <a:ext cx="0" cy="0"/>
          <a:chOff x="0" y="0"/>
          <a:chExt cx="0" cy="0"/>
        </a:xfrm>
      </p:grpSpPr>
      <p:sp>
        <p:nvSpPr>
          <p:cNvPr id="945" name="Google Shape;945;p56"/>
          <p:cNvSpPr txBox="1"/>
          <p:nvPr>
            <p:ph idx="1" type="body"/>
          </p:nvPr>
        </p:nvSpPr>
        <p:spPr>
          <a:xfrm>
            <a:off x="161255" y="159820"/>
            <a:ext cx="2275800" cy="10737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2700">
                <a:solidFill>
                  <a:schemeClr val="dk1"/>
                </a:solidFill>
                <a:latin typeface="Caveat"/>
                <a:ea typeface="Caveat"/>
                <a:cs typeface="Caveat"/>
                <a:sym typeface="Caveat"/>
              </a:rPr>
              <a:t>¿QUÉ ENTREGAMOS?</a:t>
            </a:r>
            <a:endParaRPr b="1" sz="27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4900">
              <a:solidFill>
                <a:schemeClr val="dk1"/>
              </a:solidFill>
              <a:latin typeface="Caveat"/>
              <a:ea typeface="Caveat"/>
              <a:cs typeface="Caveat"/>
              <a:sym typeface="Caveat"/>
            </a:endParaRPr>
          </a:p>
        </p:txBody>
      </p:sp>
      <p:sp>
        <p:nvSpPr>
          <p:cNvPr id="946" name="Google Shape;946;p56"/>
          <p:cNvSpPr txBox="1"/>
          <p:nvPr>
            <p:ph idx="1" type="body"/>
          </p:nvPr>
        </p:nvSpPr>
        <p:spPr>
          <a:xfrm>
            <a:off x="2824500" y="652400"/>
            <a:ext cx="4813800" cy="76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b="1" lang="es" sz="2700">
                <a:solidFill>
                  <a:schemeClr val="dk1"/>
                </a:solidFill>
                <a:latin typeface="Caveat"/>
                <a:ea typeface="Caveat"/>
                <a:cs typeface="Caveat"/>
                <a:sym typeface="Caveat"/>
              </a:rPr>
              <a:t>  2. Copia de las actas de los archivos</a:t>
            </a:r>
            <a:endParaRPr b="1" sz="2700">
              <a:solidFill>
                <a:schemeClr val="dk1"/>
              </a:solidFill>
              <a:latin typeface="Caveat"/>
              <a:ea typeface="Caveat"/>
              <a:cs typeface="Caveat"/>
              <a:sym typeface="Caveat"/>
            </a:endParaRPr>
          </a:p>
        </p:txBody>
      </p:sp>
      <p:sp>
        <p:nvSpPr>
          <p:cNvPr id="947" name="Google Shape;947;p56"/>
          <p:cNvSpPr txBox="1"/>
          <p:nvPr>
            <p:ph idx="1" type="body"/>
          </p:nvPr>
        </p:nvSpPr>
        <p:spPr>
          <a:xfrm>
            <a:off x="639525" y="2075025"/>
            <a:ext cx="4575900" cy="15261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4700">
                <a:solidFill>
                  <a:schemeClr val="dk1"/>
                </a:solidFill>
                <a:latin typeface="Caveat"/>
                <a:ea typeface="Caveat"/>
                <a:cs typeface="Caveat"/>
                <a:sym typeface="Caveat"/>
              </a:rPr>
              <a:t> </a:t>
            </a:r>
            <a:r>
              <a:rPr lang="es" sz="4700">
                <a:solidFill>
                  <a:schemeClr val="dk1"/>
                </a:solidFill>
                <a:latin typeface="Caveat"/>
                <a:ea typeface="Caveat"/>
                <a:cs typeface="Caveat"/>
                <a:sym typeface="Caveat"/>
              </a:rPr>
              <a:t>Para que veas que no nos inventamos nada</a:t>
            </a:r>
            <a:endParaRPr sz="4700">
              <a:solidFill>
                <a:schemeClr val="dk1"/>
              </a:solidFill>
              <a:latin typeface="Caveat"/>
              <a:ea typeface="Caveat"/>
              <a:cs typeface="Caveat"/>
              <a:sym typeface="Caveat"/>
            </a:endParaRPr>
          </a:p>
        </p:txBody>
      </p:sp>
      <p:pic>
        <p:nvPicPr>
          <p:cNvPr id="948" name="Google Shape;948;p56"/>
          <p:cNvPicPr preferRelativeResize="0"/>
          <p:nvPr/>
        </p:nvPicPr>
        <p:blipFill>
          <a:blip r:embed="rId3">
            <a:alphaModFix/>
          </a:blip>
          <a:stretch>
            <a:fillRect/>
          </a:stretch>
        </p:blipFill>
        <p:spPr>
          <a:xfrm>
            <a:off x="5495850" y="1398675"/>
            <a:ext cx="2050724" cy="32481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46"/>
                                        </p:tgtEl>
                                        <p:attrNameLst>
                                          <p:attrName>style.visibility</p:attrName>
                                        </p:attrNameLst>
                                      </p:cBhvr>
                                      <p:to>
                                        <p:strVal val="visible"/>
                                      </p:to>
                                    </p:set>
                                    <p:animEffect filter="fade" transition="in">
                                      <p:cBhvr>
                                        <p:cTn dur="1000"/>
                                        <p:tgtEl>
                                          <p:spTgt spid="94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47"/>
                                        </p:tgtEl>
                                        <p:attrNameLst>
                                          <p:attrName>style.visibility</p:attrName>
                                        </p:attrNameLst>
                                      </p:cBhvr>
                                      <p:to>
                                        <p:strVal val="visible"/>
                                      </p:to>
                                    </p:set>
                                    <p:animEffect filter="fade" transition="in">
                                      <p:cBhvr>
                                        <p:cTn dur="1000"/>
                                        <p:tgtEl>
                                          <p:spTgt spid="947"/>
                                        </p:tgtEl>
                                      </p:cBhvr>
                                    </p:animEffect>
                                  </p:childTnLst>
                                </p:cTn>
                              </p:par>
                              <p:par>
                                <p:cTn fill="hold" nodeType="withEffect" presetClass="entr" presetID="10" presetSubtype="0">
                                  <p:stCondLst>
                                    <p:cond delay="0"/>
                                  </p:stCondLst>
                                  <p:childTnLst>
                                    <p:set>
                                      <p:cBhvr>
                                        <p:cTn dur="1" fill="hold">
                                          <p:stCondLst>
                                            <p:cond delay="0"/>
                                          </p:stCondLst>
                                        </p:cTn>
                                        <p:tgtEl>
                                          <p:spTgt spid="948"/>
                                        </p:tgtEl>
                                        <p:attrNameLst>
                                          <p:attrName>style.visibility</p:attrName>
                                        </p:attrNameLst>
                                      </p:cBhvr>
                                      <p:to>
                                        <p:strVal val="visible"/>
                                      </p:to>
                                    </p:set>
                                    <p:animEffect filter="fade" transition="in">
                                      <p:cBhvr>
                                        <p:cTn dur="1000"/>
                                        <p:tgtEl>
                                          <p:spTgt spid="9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952" name="Shape 952"/>
        <p:cNvGrpSpPr/>
        <p:nvPr/>
      </p:nvGrpSpPr>
      <p:grpSpPr>
        <a:xfrm>
          <a:off x="0" y="0"/>
          <a:ext cx="0" cy="0"/>
          <a:chOff x="0" y="0"/>
          <a:chExt cx="0" cy="0"/>
        </a:xfrm>
      </p:grpSpPr>
      <p:sp>
        <p:nvSpPr>
          <p:cNvPr id="953" name="Google Shape;953;p57"/>
          <p:cNvSpPr txBox="1"/>
          <p:nvPr>
            <p:ph idx="1" type="body"/>
          </p:nvPr>
        </p:nvSpPr>
        <p:spPr>
          <a:xfrm>
            <a:off x="161255" y="159820"/>
            <a:ext cx="2275800" cy="10737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2700">
                <a:solidFill>
                  <a:schemeClr val="dk1"/>
                </a:solidFill>
                <a:latin typeface="Caveat"/>
                <a:ea typeface="Caveat"/>
                <a:cs typeface="Caveat"/>
                <a:sym typeface="Caveat"/>
              </a:rPr>
              <a:t>¿QUÉ ENTREGAMOS?</a:t>
            </a:r>
            <a:endParaRPr b="1" sz="27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4900">
              <a:solidFill>
                <a:schemeClr val="dk1"/>
              </a:solidFill>
              <a:latin typeface="Caveat"/>
              <a:ea typeface="Caveat"/>
              <a:cs typeface="Caveat"/>
              <a:sym typeface="Caveat"/>
            </a:endParaRPr>
          </a:p>
        </p:txBody>
      </p:sp>
      <p:sp>
        <p:nvSpPr>
          <p:cNvPr id="954" name="Google Shape;954;p57"/>
          <p:cNvSpPr txBox="1"/>
          <p:nvPr>
            <p:ph idx="1" type="body"/>
          </p:nvPr>
        </p:nvSpPr>
        <p:spPr>
          <a:xfrm>
            <a:off x="2824500" y="652400"/>
            <a:ext cx="4813800" cy="76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b="1" lang="es" sz="2700">
                <a:solidFill>
                  <a:schemeClr val="dk1"/>
                </a:solidFill>
                <a:latin typeface="Caveat"/>
                <a:ea typeface="Caveat"/>
                <a:cs typeface="Caveat"/>
                <a:sym typeface="Caveat"/>
              </a:rPr>
              <a:t>  2. Copia de las actas de los archivos</a:t>
            </a:r>
            <a:endParaRPr b="1" sz="2700">
              <a:solidFill>
                <a:schemeClr val="dk1"/>
              </a:solidFill>
              <a:latin typeface="Caveat"/>
              <a:ea typeface="Caveat"/>
              <a:cs typeface="Caveat"/>
              <a:sym typeface="Caveat"/>
            </a:endParaRPr>
          </a:p>
        </p:txBody>
      </p:sp>
      <p:sp>
        <p:nvSpPr>
          <p:cNvPr id="955" name="Google Shape;955;p57"/>
          <p:cNvSpPr txBox="1"/>
          <p:nvPr>
            <p:ph idx="1" type="body"/>
          </p:nvPr>
        </p:nvSpPr>
        <p:spPr>
          <a:xfrm>
            <a:off x="401750" y="2075025"/>
            <a:ext cx="4646400" cy="17460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3200">
                <a:solidFill>
                  <a:schemeClr val="dk1"/>
                </a:solidFill>
                <a:latin typeface="Caveat"/>
                <a:ea typeface="Caveat"/>
                <a:cs typeface="Caveat"/>
                <a:sym typeface="Caveat"/>
              </a:rPr>
              <a:t>Tendrás en tus manos fotocopias de documentos oficiales y auténticas reliquias históricas</a:t>
            </a:r>
            <a:endParaRPr sz="3200">
              <a:solidFill>
                <a:schemeClr val="dk1"/>
              </a:solidFill>
              <a:latin typeface="Caveat"/>
              <a:ea typeface="Caveat"/>
              <a:cs typeface="Caveat"/>
              <a:sym typeface="Caveat"/>
            </a:endParaRPr>
          </a:p>
        </p:txBody>
      </p:sp>
      <p:pic>
        <p:nvPicPr>
          <p:cNvPr id="956" name="Google Shape;956;p57"/>
          <p:cNvPicPr preferRelativeResize="0"/>
          <p:nvPr/>
        </p:nvPicPr>
        <p:blipFill>
          <a:blip r:embed="rId3">
            <a:alphaModFix/>
          </a:blip>
          <a:stretch>
            <a:fillRect/>
          </a:stretch>
        </p:blipFill>
        <p:spPr>
          <a:xfrm>
            <a:off x="5215550" y="1925149"/>
            <a:ext cx="3104041" cy="1746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55"/>
                                        </p:tgtEl>
                                        <p:attrNameLst>
                                          <p:attrName>style.visibility</p:attrName>
                                        </p:attrNameLst>
                                      </p:cBhvr>
                                      <p:to>
                                        <p:strVal val="visible"/>
                                      </p:to>
                                    </p:set>
                                    <p:animEffect filter="fade" transition="in">
                                      <p:cBhvr>
                                        <p:cTn dur="1000"/>
                                        <p:tgtEl>
                                          <p:spTgt spid="955"/>
                                        </p:tgtEl>
                                      </p:cBhvr>
                                    </p:animEffect>
                                  </p:childTnLst>
                                </p:cTn>
                              </p:par>
                              <p:par>
                                <p:cTn fill="hold" nodeType="withEffect" presetClass="entr" presetID="10" presetSubtype="0">
                                  <p:stCondLst>
                                    <p:cond delay="0"/>
                                  </p:stCondLst>
                                  <p:childTnLst>
                                    <p:set>
                                      <p:cBhvr>
                                        <p:cTn dur="1" fill="hold">
                                          <p:stCondLst>
                                            <p:cond delay="0"/>
                                          </p:stCondLst>
                                        </p:cTn>
                                        <p:tgtEl>
                                          <p:spTgt spid="956"/>
                                        </p:tgtEl>
                                        <p:attrNameLst>
                                          <p:attrName>style.visibility</p:attrName>
                                        </p:attrNameLst>
                                      </p:cBhvr>
                                      <p:to>
                                        <p:strVal val="visible"/>
                                      </p:to>
                                    </p:set>
                                    <p:animEffect filter="fade" transition="in">
                                      <p:cBhvr>
                                        <p:cTn dur="1000"/>
                                        <p:tgtEl>
                                          <p:spTgt spid="9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960" name="Shape 960"/>
        <p:cNvGrpSpPr/>
        <p:nvPr/>
      </p:nvGrpSpPr>
      <p:grpSpPr>
        <a:xfrm>
          <a:off x="0" y="0"/>
          <a:ext cx="0" cy="0"/>
          <a:chOff x="0" y="0"/>
          <a:chExt cx="0" cy="0"/>
        </a:xfrm>
      </p:grpSpPr>
      <p:sp>
        <p:nvSpPr>
          <p:cNvPr id="961" name="Google Shape;961;p58"/>
          <p:cNvSpPr txBox="1"/>
          <p:nvPr>
            <p:ph idx="1" type="body"/>
          </p:nvPr>
        </p:nvSpPr>
        <p:spPr>
          <a:xfrm>
            <a:off x="161255" y="159820"/>
            <a:ext cx="2275800" cy="10737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2700">
                <a:solidFill>
                  <a:schemeClr val="dk1"/>
                </a:solidFill>
                <a:latin typeface="Caveat"/>
                <a:ea typeface="Caveat"/>
                <a:cs typeface="Caveat"/>
                <a:sym typeface="Caveat"/>
              </a:rPr>
              <a:t>¿QUÉ ENTREGAMOS?</a:t>
            </a:r>
            <a:endParaRPr b="1" sz="27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4900">
              <a:solidFill>
                <a:schemeClr val="dk1"/>
              </a:solidFill>
              <a:latin typeface="Caveat"/>
              <a:ea typeface="Caveat"/>
              <a:cs typeface="Caveat"/>
              <a:sym typeface="Caveat"/>
            </a:endParaRPr>
          </a:p>
        </p:txBody>
      </p:sp>
      <p:sp>
        <p:nvSpPr>
          <p:cNvPr id="962" name="Google Shape;962;p58"/>
          <p:cNvSpPr txBox="1"/>
          <p:nvPr>
            <p:ph idx="1" type="body"/>
          </p:nvPr>
        </p:nvSpPr>
        <p:spPr>
          <a:xfrm>
            <a:off x="2824500" y="652400"/>
            <a:ext cx="4813800" cy="76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b="1" lang="es" sz="2700">
                <a:solidFill>
                  <a:schemeClr val="dk1"/>
                </a:solidFill>
                <a:latin typeface="Caveat"/>
                <a:ea typeface="Caveat"/>
                <a:cs typeface="Caveat"/>
                <a:sym typeface="Caveat"/>
              </a:rPr>
              <a:t>  2. Copia de las actas de los archivos</a:t>
            </a:r>
            <a:endParaRPr b="1" sz="2700">
              <a:solidFill>
                <a:schemeClr val="dk1"/>
              </a:solidFill>
              <a:latin typeface="Caveat"/>
              <a:ea typeface="Caveat"/>
              <a:cs typeface="Caveat"/>
              <a:sym typeface="Caveat"/>
            </a:endParaRPr>
          </a:p>
        </p:txBody>
      </p:sp>
      <p:sp>
        <p:nvSpPr>
          <p:cNvPr id="963" name="Google Shape;963;p58"/>
          <p:cNvSpPr txBox="1"/>
          <p:nvPr>
            <p:ph idx="1" type="body"/>
          </p:nvPr>
        </p:nvSpPr>
        <p:spPr>
          <a:xfrm>
            <a:off x="1011350" y="1770225"/>
            <a:ext cx="4813800" cy="24501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600">
                <a:solidFill>
                  <a:schemeClr val="dk1"/>
                </a:solidFill>
                <a:latin typeface="Caveat"/>
                <a:ea typeface="Caveat"/>
                <a:cs typeface="Caveat"/>
                <a:sym typeface="Caveat"/>
              </a:rPr>
              <a:t>Disfrutarás leyéndolas y descubriendo datos que no aparecen en el árbol, cada acta incluye muchísima información, y datos extra sobre la vida de tus antepasados. Su trabajo,sus amigos,y muchos cotilleos.</a:t>
            </a:r>
            <a:endParaRPr sz="2600">
              <a:solidFill>
                <a:schemeClr val="dk1"/>
              </a:solidFill>
              <a:latin typeface="Caveat"/>
              <a:ea typeface="Caveat"/>
              <a:cs typeface="Caveat"/>
              <a:sym typeface="Caveat"/>
            </a:endParaRPr>
          </a:p>
        </p:txBody>
      </p:sp>
      <p:pic>
        <p:nvPicPr>
          <p:cNvPr id="964" name="Google Shape;964;p58"/>
          <p:cNvPicPr preferRelativeResize="0"/>
          <p:nvPr/>
        </p:nvPicPr>
        <p:blipFill>
          <a:blip r:embed="rId3">
            <a:alphaModFix/>
          </a:blip>
          <a:stretch>
            <a:fillRect/>
          </a:stretch>
        </p:blipFill>
        <p:spPr>
          <a:xfrm>
            <a:off x="5767324" y="1606326"/>
            <a:ext cx="1782601" cy="2823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63"/>
                                        </p:tgtEl>
                                        <p:attrNameLst>
                                          <p:attrName>style.visibility</p:attrName>
                                        </p:attrNameLst>
                                      </p:cBhvr>
                                      <p:to>
                                        <p:strVal val="visible"/>
                                      </p:to>
                                    </p:set>
                                    <p:animEffect filter="fade" transition="in">
                                      <p:cBhvr>
                                        <p:cTn dur="1000"/>
                                        <p:tgtEl>
                                          <p:spTgt spid="963"/>
                                        </p:tgtEl>
                                      </p:cBhvr>
                                    </p:animEffect>
                                  </p:childTnLst>
                                </p:cTn>
                              </p:par>
                              <p:par>
                                <p:cTn fill="hold" nodeType="withEffect" presetClass="entr" presetID="10" presetSubtype="0">
                                  <p:stCondLst>
                                    <p:cond delay="0"/>
                                  </p:stCondLst>
                                  <p:childTnLst>
                                    <p:set>
                                      <p:cBhvr>
                                        <p:cTn dur="1" fill="hold">
                                          <p:stCondLst>
                                            <p:cond delay="0"/>
                                          </p:stCondLst>
                                        </p:cTn>
                                        <p:tgtEl>
                                          <p:spTgt spid="964"/>
                                        </p:tgtEl>
                                        <p:attrNameLst>
                                          <p:attrName>style.visibility</p:attrName>
                                        </p:attrNameLst>
                                      </p:cBhvr>
                                      <p:to>
                                        <p:strVal val="visible"/>
                                      </p:to>
                                    </p:set>
                                    <p:animEffect filter="fade" transition="in">
                                      <p:cBhvr>
                                        <p:cTn dur="1000"/>
                                        <p:tgtEl>
                                          <p:spTgt spid="9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968" name="Shape 968"/>
        <p:cNvGrpSpPr/>
        <p:nvPr/>
      </p:nvGrpSpPr>
      <p:grpSpPr>
        <a:xfrm>
          <a:off x="0" y="0"/>
          <a:ext cx="0" cy="0"/>
          <a:chOff x="0" y="0"/>
          <a:chExt cx="0" cy="0"/>
        </a:xfrm>
      </p:grpSpPr>
      <p:sp>
        <p:nvSpPr>
          <p:cNvPr id="969" name="Google Shape;969;p59"/>
          <p:cNvSpPr txBox="1"/>
          <p:nvPr>
            <p:ph idx="1" type="body"/>
          </p:nvPr>
        </p:nvSpPr>
        <p:spPr>
          <a:xfrm>
            <a:off x="161255" y="159820"/>
            <a:ext cx="2275800" cy="10737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2700">
                <a:solidFill>
                  <a:schemeClr val="dk1"/>
                </a:solidFill>
                <a:latin typeface="Caveat"/>
                <a:ea typeface="Caveat"/>
                <a:cs typeface="Caveat"/>
                <a:sym typeface="Caveat"/>
              </a:rPr>
              <a:t>¿QUÉ ENTREGAMOS?</a:t>
            </a:r>
            <a:endParaRPr b="1" sz="27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4900">
              <a:solidFill>
                <a:schemeClr val="dk1"/>
              </a:solidFill>
              <a:latin typeface="Caveat"/>
              <a:ea typeface="Caveat"/>
              <a:cs typeface="Caveat"/>
              <a:sym typeface="Caveat"/>
            </a:endParaRPr>
          </a:p>
        </p:txBody>
      </p:sp>
      <p:sp>
        <p:nvSpPr>
          <p:cNvPr id="970" name="Google Shape;970;p59"/>
          <p:cNvSpPr txBox="1"/>
          <p:nvPr>
            <p:ph idx="1" type="body"/>
          </p:nvPr>
        </p:nvSpPr>
        <p:spPr>
          <a:xfrm>
            <a:off x="2824500" y="652400"/>
            <a:ext cx="4813800" cy="76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b="1" lang="es" sz="2700">
                <a:solidFill>
                  <a:schemeClr val="dk1"/>
                </a:solidFill>
                <a:latin typeface="Caveat"/>
                <a:ea typeface="Caveat"/>
                <a:cs typeface="Caveat"/>
                <a:sym typeface="Caveat"/>
              </a:rPr>
              <a:t>  2. Copia de las actas de los archivos</a:t>
            </a:r>
            <a:endParaRPr b="1" sz="2700">
              <a:solidFill>
                <a:schemeClr val="dk1"/>
              </a:solidFill>
              <a:latin typeface="Caveat"/>
              <a:ea typeface="Caveat"/>
              <a:cs typeface="Caveat"/>
              <a:sym typeface="Caveat"/>
            </a:endParaRPr>
          </a:p>
        </p:txBody>
      </p:sp>
      <p:sp>
        <p:nvSpPr>
          <p:cNvPr id="971" name="Google Shape;971;p59"/>
          <p:cNvSpPr txBox="1"/>
          <p:nvPr>
            <p:ph idx="1" type="body"/>
          </p:nvPr>
        </p:nvSpPr>
        <p:spPr>
          <a:xfrm>
            <a:off x="1011350" y="1770225"/>
            <a:ext cx="4813800" cy="24501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600">
                <a:solidFill>
                  <a:schemeClr val="dk1"/>
                </a:solidFill>
                <a:latin typeface="Caveat"/>
                <a:ea typeface="Caveat"/>
                <a:cs typeface="Caveat"/>
                <a:sym typeface="Caveat"/>
              </a:rPr>
              <a:t> Viajarás al pasado y te imaginarás esos pueblos habitados por otras gentes. Verás como se hablaba en cada época,como se escribía,como eran los nombres , y como eran las costumbres sociales. Un lujo.</a:t>
            </a:r>
            <a:endParaRPr sz="2600">
              <a:solidFill>
                <a:schemeClr val="dk1"/>
              </a:solidFill>
              <a:latin typeface="Caveat"/>
              <a:ea typeface="Caveat"/>
              <a:cs typeface="Caveat"/>
              <a:sym typeface="Caveat"/>
            </a:endParaRPr>
          </a:p>
        </p:txBody>
      </p:sp>
      <p:pic>
        <p:nvPicPr>
          <p:cNvPr id="972" name="Google Shape;972;p59"/>
          <p:cNvPicPr preferRelativeResize="0"/>
          <p:nvPr/>
        </p:nvPicPr>
        <p:blipFill>
          <a:blip r:embed="rId3">
            <a:alphaModFix/>
          </a:blip>
          <a:stretch>
            <a:fillRect/>
          </a:stretch>
        </p:blipFill>
        <p:spPr>
          <a:xfrm>
            <a:off x="5717050" y="1561950"/>
            <a:ext cx="1863051" cy="28666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71"/>
                                        </p:tgtEl>
                                        <p:attrNameLst>
                                          <p:attrName>style.visibility</p:attrName>
                                        </p:attrNameLst>
                                      </p:cBhvr>
                                      <p:to>
                                        <p:strVal val="visible"/>
                                      </p:to>
                                    </p:set>
                                    <p:animEffect filter="fade" transition="in">
                                      <p:cBhvr>
                                        <p:cTn dur="1000"/>
                                        <p:tgtEl>
                                          <p:spTgt spid="971"/>
                                        </p:tgtEl>
                                      </p:cBhvr>
                                    </p:animEffect>
                                  </p:childTnLst>
                                </p:cTn>
                              </p:par>
                              <p:par>
                                <p:cTn fill="hold" nodeType="withEffect" presetClass="entr" presetID="10" presetSubtype="0">
                                  <p:stCondLst>
                                    <p:cond delay="0"/>
                                  </p:stCondLst>
                                  <p:childTnLst>
                                    <p:set>
                                      <p:cBhvr>
                                        <p:cTn dur="1" fill="hold">
                                          <p:stCondLst>
                                            <p:cond delay="0"/>
                                          </p:stCondLst>
                                        </p:cTn>
                                        <p:tgtEl>
                                          <p:spTgt spid="972"/>
                                        </p:tgtEl>
                                        <p:attrNameLst>
                                          <p:attrName>style.visibility</p:attrName>
                                        </p:attrNameLst>
                                      </p:cBhvr>
                                      <p:to>
                                        <p:strVal val="visible"/>
                                      </p:to>
                                    </p:set>
                                    <p:animEffect filter="fade" transition="in">
                                      <p:cBhvr>
                                        <p:cTn dur="1000"/>
                                        <p:tgtEl>
                                          <p:spTgt spid="9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976" name="Shape 976"/>
        <p:cNvGrpSpPr/>
        <p:nvPr/>
      </p:nvGrpSpPr>
      <p:grpSpPr>
        <a:xfrm>
          <a:off x="0" y="0"/>
          <a:ext cx="0" cy="0"/>
          <a:chOff x="0" y="0"/>
          <a:chExt cx="0" cy="0"/>
        </a:xfrm>
      </p:grpSpPr>
      <p:sp>
        <p:nvSpPr>
          <p:cNvPr id="977" name="Google Shape;977;p60"/>
          <p:cNvSpPr txBox="1"/>
          <p:nvPr>
            <p:ph idx="1" type="body"/>
          </p:nvPr>
        </p:nvSpPr>
        <p:spPr>
          <a:xfrm>
            <a:off x="161255" y="159820"/>
            <a:ext cx="2275800" cy="10737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2700">
                <a:solidFill>
                  <a:schemeClr val="dk1"/>
                </a:solidFill>
                <a:latin typeface="Caveat"/>
                <a:ea typeface="Caveat"/>
                <a:cs typeface="Caveat"/>
                <a:sym typeface="Caveat"/>
              </a:rPr>
              <a:t>¿QUÉ ENTREGAMOS?</a:t>
            </a:r>
            <a:endParaRPr b="1" sz="27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4900">
              <a:solidFill>
                <a:schemeClr val="dk1"/>
              </a:solidFill>
              <a:latin typeface="Caveat"/>
              <a:ea typeface="Caveat"/>
              <a:cs typeface="Caveat"/>
              <a:sym typeface="Caveat"/>
            </a:endParaRPr>
          </a:p>
        </p:txBody>
      </p:sp>
      <p:sp>
        <p:nvSpPr>
          <p:cNvPr id="978" name="Google Shape;978;p60"/>
          <p:cNvSpPr txBox="1"/>
          <p:nvPr>
            <p:ph idx="1" type="body"/>
          </p:nvPr>
        </p:nvSpPr>
        <p:spPr>
          <a:xfrm>
            <a:off x="2304375" y="2190450"/>
            <a:ext cx="4813800" cy="76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b="1" lang="es" sz="2700">
                <a:solidFill>
                  <a:schemeClr val="dk1"/>
                </a:solidFill>
                <a:latin typeface="Caveat"/>
                <a:ea typeface="Caveat"/>
                <a:cs typeface="Caveat"/>
                <a:sym typeface="Caveat"/>
              </a:rPr>
              <a:t>  </a:t>
            </a:r>
            <a:r>
              <a:rPr b="1" lang="es" sz="2700">
                <a:solidFill>
                  <a:schemeClr val="dk1"/>
                </a:solidFill>
                <a:latin typeface="Caveat"/>
                <a:ea typeface="Caveat"/>
                <a:cs typeface="Caveat"/>
                <a:sym typeface="Caveat"/>
              </a:rPr>
              <a:t> 3. Un cuadro físico o póster</a:t>
            </a:r>
            <a:endParaRPr b="1" sz="27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2700">
              <a:solidFill>
                <a:schemeClr val="dk1"/>
              </a:solidFill>
              <a:latin typeface="Caveat"/>
              <a:ea typeface="Caveat"/>
              <a:cs typeface="Caveat"/>
              <a:sym typeface="Cave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78"/>
                                        </p:tgtEl>
                                        <p:attrNameLst>
                                          <p:attrName>style.visibility</p:attrName>
                                        </p:attrNameLst>
                                      </p:cBhvr>
                                      <p:to>
                                        <p:strVal val="visible"/>
                                      </p:to>
                                    </p:set>
                                    <p:animEffect filter="fade" transition="in">
                                      <p:cBhvr>
                                        <p:cTn dur="1000"/>
                                        <p:tgtEl>
                                          <p:spTgt spid="9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982" name="Shape 982"/>
        <p:cNvGrpSpPr/>
        <p:nvPr/>
      </p:nvGrpSpPr>
      <p:grpSpPr>
        <a:xfrm>
          <a:off x="0" y="0"/>
          <a:ext cx="0" cy="0"/>
          <a:chOff x="0" y="0"/>
          <a:chExt cx="0" cy="0"/>
        </a:xfrm>
      </p:grpSpPr>
      <p:sp>
        <p:nvSpPr>
          <p:cNvPr id="983" name="Google Shape;983;p61"/>
          <p:cNvSpPr txBox="1"/>
          <p:nvPr>
            <p:ph idx="1" type="body"/>
          </p:nvPr>
        </p:nvSpPr>
        <p:spPr>
          <a:xfrm>
            <a:off x="161255" y="159820"/>
            <a:ext cx="2275800" cy="10737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2700">
                <a:solidFill>
                  <a:schemeClr val="dk1"/>
                </a:solidFill>
                <a:latin typeface="Caveat"/>
                <a:ea typeface="Caveat"/>
                <a:cs typeface="Caveat"/>
                <a:sym typeface="Caveat"/>
              </a:rPr>
              <a:t>¿QUÉ ENTREGAMOS?</a:t>
            </a:r>
            <a:endParaRPr b="1" sz="27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4900">
              <a:solidFill>
                <a:schemeClr val="dk1"/>
              </a:solidFill>
              <a:latin typeface="Caveat"/>
              <a:ea typeface="Caveat"/>
              <a:cs typeface="Caveat"/>
              <a:sym typeface="Caveat"/>
            </a:endParaRPr>
          </a:p>
        </p:txBody>
      </p:sp>
      <p:sp>
        <p:nvSpPr>
          <p:cNvPr id="984" name="Google Shape;984;p61"/>
          <p:cNvSpPr txBox="1"/>
          <p:nvPr>
            <p:ph idx="1" type="body"/>
          </p:nvPr>
        </p:nvSpPr>
        <p:spPr>
          <a:xfrm>
            <a:off x="2988125" y="470925"/>
            <a:ext cx="4813800" cy="76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b="1" lang="es" sz="2700">
                <a:solidFill>
                  <a:schemeClr val="dk1"/>
                </a:solidFill>
                <a:latin typeface="Caveat"/>
                <a:ea typeface="Caveat"/>
                <a:cs typeface="Caveat"/>
                <a:sym typeface="Caveat"/>
              </a:rPr>
              <a:t>   3. Un cuadro físico o póster</a:t>
            </a:r>
            <a:endParaRPr b="1" sz="27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2700">
              <a:solidFill>
                <a:schemeClr val="dk1"/>
              </a:solidFill>
              <a:latin typeface="Caveat"/>
              <a:ea typeface="Caveat"/>
              <a:cs typeface="Caveat"/>
              <a:sym typeface="Caveat"/>
            </a:endParaRPr>
          </a:p>
        </p:txBody>
      </p:sp>
      <p:pic>
        <p:nvPicPr>
          <p:cNvPr id="985" name="Google Shape;985;p61"/>
          <p:cNvPicPr preferRelativeResize="0"/>
          <p:nvPr/>
        </p:nvPicPr>
        <p:blipFill>
          <a:blip r:embed="rId3">
            <a:alphaModFix/>
          </a:blip>
          <a:stretch>
            <a:fillRect/>
          </a:stretch>
        </p:blipFill>
        <p:spPr>
          <a:xfrm>
            <a:off x="3203800" y="1560200"/>
            <a:ext cx="3686851" cy="2685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84"/>
                                        </p:tgtEl>
                                        <p:attrNameLst>
                                          <p:attrName>style.visibility</p:attrName>
                                        </p:attrNameLst>
                                      </p:cBhvr>
                                      <p:to>
                                        <p:strVal val="visible"/>
                                      </p:to>
                                    </p:set>
                                    <p:animEffect filter="fade" transition="in">
                                      <p:cBhvr>
                                        <p:cTn dur="1000"/>
                                        <p:tgtEl>
                                          <p:spTgt spid="984"/>
                                        </p:tgtEl>
                                      </p:cBhvr>
                                    </p:animEffect>
                                  </p:childTnLst>
                                </p:cTn>
                              </p:par>
                              <p:par>
                                <p:cTn fill="hold" nodeType="withEffect" presetClass="entr" presetID="10" presetSubtype="0">
                                  <p:stCondLst>
                                    <p:cond delay="0"/>
                                  </p:stCondLst>
                                  <p:childTnLst>
                                    <p:set>
                                      <p:cBhvr>
                                        <p:cTn dur="1" fill="hold">
                                          <p:stCondLst>
                                            <p:cond delay="0"/>
                                          </p:stCondLst>
                                        </p:cTn>
                                        <p:tgtEl>
                                          <p:spTgt spid="985"/>
                                        </p:tgtEl>
                                        <p:attrNameLst>
                                          <p:attrName>style.visibility</p:attrName>
                                        </p:attrNameLst>
                                      </p:cBhvr>
                                      <p:to>
                                        <p:strVal val="visible"/>
                                      </p:to>
                                    </p:set>
                                    <p:animEffect filter="fade" transition="in">
                                      <p:cBhvr>
                                        <p:cTn dur="1000"/>
                                        <p:tgtEl>
                                          <p:spTgt spid="9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76" name="Shape 76"/>
        <p:cNvGrpSpPr/>
        <p:nvPr/>
      </p:nvGrpSpPr>
      <p:grpSpPr>
        <a:xfrm>
          <a:off x="0" y="0"/>
          <a:ext cx="0" cy="0"/>
          <a:chOff x="0" y="0"/>
          <a:chExt cx="0" cy="0"/>
        </a:xfrm>
      </p:grpSpPr>
      <p:sp>
        <p:nvSpPr>
          <p:cNvPr id="77" name="Google Shape;77;p17"/>
          <p:cNvSpPr txBox="1"/>
          <p:nvPr>
            <p:ph idx="1" type="body"/>
          </p:nvPr>
        </p:nvSpPr>
        <p:spPr>
          <a:xfrm>
            <a:off x="250475" y="223775"/>
            <a:ext cx="4260300" cy="7293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b="1" lang="es" sz="3000">
                <a:solidFill>
                  <a:schemeClr val="dk1"/>
                </a:solidFill>
                <a:latin typeface="Caveat"/>
                <a:ea typeface="Caveat"/>
                <a:cs typeface="Caveat"/>
                <a:sym typeface="Caveat"/>
              </a:rPr>
              <a:t>¿Por qué un árbol genealógico?</a:t>
            </a:r>
            <a:endParaRPr b="1" sz="3000">
              <a:latin typeface="Caveat"/>
              <a:ea typeface="Caveat"/>
              <a:cs typeface="Caveat"/>
              <a:sym typeface="Caveat"/>
            </a:endParaRPr>
          </a:p>
        </p:txBody>
      </p:sp>
      <p:pic>
        <p:nvPicPr>
          <p:cNvPr id="78" name="Google Shape;78;p17"/>
          <p:cNvPicPr preferRelativeResize="0"/>
          <p:nvPr/>
        </p:nvPicPr>
        <p:blipFill>
          <a:blip r:embed="rId3">
            <a:alphaModFix amt="48000"/>
          </a:blip>
          <a:stretch>
            <a:fillRect/>
          </a:stretch>
        </p:blipFill>
        <p:spPr>
          <a:xfrm>
            <a:off x="321084" y="1539655"/>
            <a:ext cx="1833749" cy="2000925"/>
          </a:xfrm>
          <a:prstGeom prst="rect">
            <a:avLst/>
          </a:prstGeom>
          <a:noFill/>
          <a:ln>
            <a:noFill/>
          </a:ln>
        </p:spPr>
      </p:pic>
      <p:sp>
        <p:nvSpPr>
          <p:cNvPr id="79" name="Google Shape;79;p17"/>
          <p:cNvSpPr txBox="1"/>
          <p:nvPr>
            <p:ph idx="1" type="body"/>
          </p:nvPr>
        </p:nvSpPr>
        <p:spPr>
          <a:xfrm>
            <a:off x="2231025" y="1036825"/>
            <a:ext cx="6663600" cy="37587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1900">
                <a:solidFill>
                  <a:schemeClr val="dk1"/>
                </a:solidFill>
                <a:latin typeface="Caveat"/>
                <a:ea typeface="Caveat"/>
                <a:cs typeface="Caveat"/>
                <a:sym typeface="Caveat"/>
              </a:rPr>
              <a:t> </a:t>
            </a:r>
            <a:r>
              <a:rPr lang="es" sz="2300" u="sng">
                <a:solidFill>
                  <a:schemeClr val="dk1"/>
                </a:solidFill>
                <a:latin typeface="Caveat"/>
                <a:ea typeface="Caveat"/>
                <a:cs typeface="Caveat"/>
                <a:sym typeface="Caveat"/>
              </a:rPr>
              <a:t>1. ES ALGO VALIOSO</a:t>
            </a:r>
            <a:br>
              <a:rPr lang="es" sz="1900">
                <a:solidFill>
                  <a:schemeClr val="dk1"/>
                </a:solidFill>
                <a:latin typeface="Caveat"/>
                <a:ea typeface="Caveat"/>
                <a:cs typeface="Caveat"/>
                <a:sym typeface="Caveat"/>
              </a:rPr>
            </a:br>
            <a:br>
              <a:rPr lang="es" sz="1900">
                <a:solidFill>
                  <a:schemeClr val="dk1"/>
                </a:solidFill>
                <a:latin typeface="Caveat"/>
                <a:ea typeface="Caveat"/>
                <a:cs typeface="Caveat"/>
                <a:sym typeface="Caveat"/>
              </a:rPr>
            </a:br>
            <a:r>
              <a:rPr lang="es" sz="1900">
                <a:solidFill>
                  <a:schemeClr val="dk1"/>
                </a:solidFill>
                <a:latin typeface="Caveat"/>
                <a:ea typeface="Caveat"/>
                <a:cs typeface="Caveat"/>
                <a:sym typeface="Caveat"/>
              </a:rPr>
              <a:t> </a:t>
            </a:r>
            <a:r>
              <a:rPr lang="es" sz="2300">
                <a:solidFill>
                  <a:schemeClr val="dk1"/>
                </a:solidFill>
                <a:latin typeface="Caveat"/>
                <a:ea typeface="Caveat"/>
                <a:cs typeface="Caveat"/>
                <a:sym typeface="Caveat"/>
              </a:rPr>
              <a:t>*Todos los años nos regalamos unos a otros regalos inútiles, absurdos, no necesitados, que ocupan espacio y nunca se usan.</a:t>
            </a:r>
            <a:endParaRPr sz="23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rPr lang="es" sz="2300">
                <a:solidFill>
                  <a:schemeClr val="dk1"/>
                </a:solidFill>
                <a:latin typeface="Caveat"/>
                <a:ea typeface="Caveat"/>
                <a:cs typeface="Caveat"/>
                <a:sym typeface="Caveat"/>
              </a:rPr>
              <a:t>*Un árbol es algo útil, real, mágico y para siempre</a:t>
            </a:r>
            <a:endParaRPr sz="23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rPr lang="es" sz="2300">
                <a:solidFill>
                  <a:schemeClr val="dk1"/>
                </a:solidFill>
                <a:latin typeface="Caveat"/>
                <a:ea typeface="Caveat"/>
                <a:cs typeface="Caveat"/>
                <a:sym typeface="Caveat"/>
              </a:rPr>
              <a:t> *Regálate a ti mism@ un TESORO, o regálaselo a tus seres queridos en una fecha especial. ES UN REGALO QUE PUEDES DAR A VARIAS PERSONAS A LA VEZ en la misma fecha, sorprende a la familia entera</a:t>
            </a:r>
            <a:endParaRPr sz="1900">
              <a:solidFill>
                <a:schemeClr val="dk1"/>
              </a:solidFill>
              <a:latin typeface="Caveat"/>
              <a:ea typeface="Caveat"/>
              <a:cs typeface="Caveat"/>
              <a:sym typeface="Caveat"/>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2500"/>
                                        <p:tgtEl>
                                          <p:spTgt spid="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989" name="Shape 989"/>
        <p:cNvGrpSpPr/>
        <p:nvPr/>
      </p:nvGrpSpPr>
      <p:grpSpPr>
        <a:xfrm>
          <a:off x="0" y="0"/>
          <a:ext cx="0" cy="0"/>
          <a:chOff x="0" y="0"/>
          <a:chExt cx="0" cy="0"/>
        </a:xfrm>
      </p:grpSpPr>
      <p:sp>
        <p:nvSpPr>
          <p:cNvPr id="990" name="Google Shape;990;p62"/>
          <p:cNvSpPr txBox="1"/>
          <p:nvPr>
            <p:ph idx="1" type="body"/>
          </p:nvPr>
        </p:nvSpPr>
        <p:spPr>
          <a:xfrm>
            <a:off x="161255" y="159820"/>
            <a:ext cx="2275800" cy="10737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2700">
                <a:solidFill>
                  <a:schemeClr val="dk1"/>
                </a:solidFill>
                <a:latin typeface="Caveat"/>
                <a:ea typeface="Caveat"/>
                <a:cs typeface="Caveat"/>
                <a:sym typeface="Caveat"/>
              </a:rPr>
              <a:t>¿QUÉ ENTREGAMOS?</a:t>
            </a:r>
            <a:endParaRPr b="1" sz="27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4900">
              <a:solidFill>
                <a:schemeClr val="dk1"/>
              </a:solidFill>
              <a:latin typeface="Caveat"/>
              <a:ea typeface="Caveat"/>
              <a:cs typeface="Caveat"/>
              <a:sym typeface="Caveat"/>
            </a:endParaRPr>
          </a:p>
        </p:txBody>
      </p:sp>
      <p:sp>
        <p:nvSpPr>
          <p:cNvPr id="991" name="Google Shape;991;p62"/>
          <p:cNvSpPr txBox="1"/>
          <p:nvPr>
            <p:ph idx="1" type="body"/>
          </p:nvPr>
        </p:nvSpPr>
        <p:spPr>
          <a:xfrm>
            <a:off x="2988125" y="470925"/>
            <a:ext cx="4813800" cy="76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b="1" lang="es" sz="2700">
                <a:solidFill>
                  <a:schemeClr val="dk1"/>
                </a:solidFill>
                <a:latin typeface="Caveat"/>
                <a:ea typeface="Caveat"/>
                <a:cs typeface="Caveat"/>
                <a:sym typeface="Caveat"/>
              </a:rPr>
              <a:t>   3. Un cuadro físico o póster</a:t>
            </a:r>
            <a:endParaRPr b="1" sz="27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2700">
              <a:solidFill>
                <a:schemeClr val="dk1"/>
              </a:solidFill>
              <a:latin typeface="Caveat"/>
              <a:ea typeface="Caveat"/>
              <a:cs typeface="Caveat"/>
              <a:sym typeface="Caveat"/>
            </a:endParaRPr>
          </a:p>
        </p:txBody>
      </p:sp>
      <p:sp>
        <p:nvSpPr>
          <p:cNvPr id="992" name="Google Shape;992;p62"/>
          <p:cNvSpPr txBox="1"/>
          <p:nvPr>
            <p:ph idx="1" type="body"/>
          </p:nvPr>
        </p:nvSpPr>
        <p:spPr>
          <a:xfrm>
            <a:off x="895350" y="1960250"/>
            <a:ext cx="4813800" cy="16872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500">
                <a:solidFill>
                  <a:schemeClr val="dk1"/>
                </a:solidFill>
                <a:latin typeface="Caveat"/>
                <a:ea typeface="Caveat"/>
                <a:cs typeface="Caveat"/>
                <a:sym typeface="Caveat"/>
              </a:rPr>
              <a:t>Para que puedas presumir de algo que no todo el mundo tiene. Y ya que lo tienes podrás colgarlo en una de tus paredes, o regalárselo a alguien</a:t>
            </a:r>
            <a:endParaRPr sz="2500">
              <a:solidFill>
                <a:schemeClr val="dk1"/>
              </a:solidFill>
              <a:latin typeface="Caveat"/>
              <a:ea typeface="Caveat"/>
              <a:cs typeface="Caveat"/>
              <a:sym typeface="Caveat"/>
            </a:endParaRPr>
          </a:p>
        </p:txBody>
      </p:sp>
      <p:pic>
        <p:nvPicPr>
          <p:cNvPr id="993" name="Google Shape;993;p62"/>
          <p:cNvPicPr preferRelativeResize="0"/>
          <p:nvPr/>
        </p:nvPicPr>
        <p:blipFill>
          <a:blip r:embed="rId3">
            <a:alphaModFix/>
          </a:blip>
          <a:stretch>
            <a:fillRect/>
          </a:stretch>
        </p:blipFill>
        <p:spPr>
          <a:xfrm>
            <a:off x="5519325" y="1913975"/>
            <a:ext cx="2675425" cy="168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91"/>
                                        </p:tgtEl>
                                        <p:attrNameLst>
                                          <p:attrName>style.visibility</p:attrName>
                                        </p:attrNameLst>
                                      </p:cBhvr>
                                      <p:to>
                                        <p:strVal val="visible"/>
                                      </p:to>
                                    </p:set>
                                    <p:animEffect filter="fade" transition="in">
                                      <p:cBhvr>
                                        <p:cTn dur="1000"/>
                                        <p:tgtEl>
                                          <p:spTgt spid="991"/>
                                        </p:tgtEl>
                                      </p:cBhvr>
                                    </p:animEffect>
                                  </p:childTnLst>
                                </p:cTn>
                              </p:par>
                              <p:par>
                                <p:cTn fill="hold" nodeType="withEffect" presetClass="entr" presetID="10" presetSubtype="0">
                                  <p:stCondLst>
                                    <p:cond delay="0"/>
                                  </p:stCondLst>
                                  <p:childTnLst>
                                    <p:set>
                                      <p:cBhvr>
                                        <p:cTn dur="1" fill="hold">
                                          <p:stCondLst>
                                            <p:cond delay="0"/>
                                          </p:stCondLst>
                                        </p:cTn>
                                        <p:tgtEl>
                                          <p:spTgt spid="993"/>
                                        </p:tgtEl>
                                        <p:attrNameLst>
                                          <p:attrName>style.visibility</p:attrName>
                                        </p:attrNameLst>
                                      </p:cBhvr>
                                      <p:to>
                                        <p:strVal val="visible"/>
                                      </p:to>
                                    </p:set>
                                    <p:animEffect filter="fade" transition="in">
                                      <p:cBhvr>
                                        <p:cTn dur="1000"/>
                                        <p:tgtEl>
                                          <p:spTgt spid="9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997" name="Shape 997"/>
        <p:cNvGrpSpPr/>
        <p:nvPr/>
      </p:nvGrpSpPr>
      <p:grpSpPr>
        <a:xfrm>
          <a:off x="0" y="0"/>
          <a:ext cx="0" cy="0"/>
          <a:chOff x="0" y="0"/>
          <a:chExt cx="0" cy="0"/>
        </a:xfrm>
      </p:grpSpPr>
      <p:sp>
        <p:nvSpPr>
          <p:cNvPr id="998" name="Google Shape;998;p63"/>
          <p:cNvSpPr txBox="1"/>
          <p:nvPr>
            <p:ph idx="1" type="body"/>
          </p:nvPr>
        </p:nvSpPr>
        <p:spPr>
          <a:xfrm>
            <a:off x="161255" y="159820"/>
            <a:ext cx="2275800" cy="10737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2700">
                <a:solidFill>
                  <a:schemeClr val="dk1"/>
                </a:solidFill>
                <a:latin typeface="Caveat"/>
                <a:ea typeface="Caveat"/>
                <a:cs typeface="Caveat"/>
                <a:sym typeface="Caveat"/>
              </a:rPr>
              <a:t>¿QUÉ ENTREGAMOS?</a:t>
            </a:r>
            <a:endParaRPr b="1" sz="27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4900">
              <a:solidFill>
                <a:schemeClr val="dk1"/>
              </a:solidFill>
              <a:latin typeface="Caveat"/>
              <a:ea typeface="Caveat"/>
              <a:cs typeface="Caveat"/>
              <a:sym typeface="Caveat"/>
            </a:endParaRPr>
          </a:p>
        </p:txBody>
      </p:sp>
      <p:sp>
        <p:nvSpPr>
          <p:cNvPr id="999" name="Google Shape;999;p63"/>
          <p:cNvSpPr txBox="1"/>
          <p:nvPr>
            <p:ph idx="1" type="body"/>
          </p:nvPr>
        </p:nvSpPr>
        <p:spPr>
          <a:xfrm>
            <a:off x="2988125" y="470925"/>
            <a:ext cx="4813800" cy="76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b="1" lang="es" sz="2700">
                <a:solidFill>
                  <a:schemeClr val="dk1"/>
                </a:solidFill>
                <a:latin typeface="Caveat"/>
                <a:ea typeface="Caveat"/>
                <a:cs typeface="Caveat"/>
                <a:sym typeface="Caveat"/>
              </a:rPr>
              <a:t>   3. Un cuadro físico o póster</a:t>
            </a:r>
            <a:endParaRPr b="1" sz="27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2700">
              <a:solidFill>
                <a:schemeClr val="dk1"/>
              </a:solidFill>
              <a:latin typeface="Caveat"/>
              <a:ea typeface="Caveat"/>
              <a:cs typeface="Caveat"/>
              <a:sym typeface="Caveat"/>
            </a:endParaRPr>
          </a:p>
        </p:txBody>
      </p:sp>
      <p:sp>
        <p:nvSpPr>
          <p:cNvPr id="1000" name="Google Shape;1000;p63"/>
          <p:cNvSpPr txBox="1"/>
          <p:nvPr>
            <p:ph idx="1" type="body"/>
          </p:nvPr>
        </p:nvSpPr>
        <p:spPr>
          <a:xfrm>
            <a:off x="823912" y="1960250"/>
            <a:ext cx="4813800" cy="16872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500">
                <a:solidFill>
                  <a:schemeClr val="dk1"/>
                </a:solidFill>
                <a:latin typeface="Caveat"/>
                <a:ea typeface="Caveat"/>
                <a:cs typeface="Caveat"/>
                <a:sym typeface="Caveat"/>
              </a:rPr>
              <a:t> (Si no sabes a quién regalarselo no te preocupes,porque podréis hacer todas las copias que queráis a partir del archivo digital)</a:t>
            </a:r>
            <a:endParaRPr sz="25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sz="2500">
              <a:solidFill>
                <a:schemeClr val="dk1"/>
              </a:solidFill>
              <a:latin typeface="Caveat"/>
              <a:ea typeface="Caveat"/>
              <a:cs typeface="Caveat"/>
              <a:sym typeface="Caveat"/>
            </a:endParaRPr>
          </a:p>
        </p:txBody>
      </p:sp>
      <p:pic>
        <p:nvPicPr>
          <p:cNvPr id="1001" name="Google Shape;1001;p63"/>
          <p:cNvPicPr preferRelativeResize="0"/>
          <p:nvPr/>
        </p:nvPicPr>
        <p:blipFill>
          <a:blip r:embed="rId3">
            <a:alphaModFix/>
          </a:blip>
          <a:stretch>
            <a:fillRect/>
          </a:stretch>
        </p:blipFill>
        <p:spPr>
          <a:xfrm>
            <a:off x="5443125" y="1816895"/>
            <a:ext cx="3130050" cy="197390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005" name="Shape 1005"/>
        <p:cNvGrpSpPr/>
        <p:nvPr/>
      </p:nvGrpSpPr>
      <p:grpSpPr>
        <a:xfrm>
          <a:off x="0" y="0"/>
          <a:ext cx="0" cy="0"/>
          <a:chOff x="0" y="0"/>
          <a:chExt cx="0" cy="0"/>
        </a:xfrm>
      </p:grpSpPr>
      <p:sp>
        <p:nvSpPr>
          <p:cNvPr id="1006" name="Google Shape;1006;p64"/>
          <p:cNvSpPr txBox="1"/>
          <p:nvPr>
            <p:ph idx="1" type="body"/>
          </p:nvPr>
        </p:nvSpPr>
        <p:spPr>
          <a:xfrm>
            <a:off x="2130875" y="782350"/>
            <a:ext cx="4351500" cy="19161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4500">
                <a:solidFill>
                  <a:schemeClr val="dk1"/>
                </a:solidFill>
                <a:latin typeface="Caveat"/>
                <a:ea typeface="Caveat"/>
                <a:cs typeface="Caveat"/>
                <a:sym typeface="Caveat"/>
              </a:rPr>
              <a:t>¿QUÉ ENTREGAMOS?</a:t>
            </a:r>
            <a:endParaRPr b="1" sz="45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4900">
              <a:solidFill>
                <a:schemeClr val="dk1"/>
              </a:solidFill>
              <a:latin typeface="Caveat"/>
              <a:ea typeface="Caveat"/>
              <a:cs typeface="Caveat"/>
              <a:sym typeface="Caveat"/>
            </a:endParaRPr>
          </a:p>
        </p:txBody>
      </p:sp>
      <p:sp>
        <p:nvSpPr>
          <p:cNvPr id="1007" name="Google Shape;1007;p64"/>
          <p:cNvSpPr txBox="1"/>
          <p:nvPr>
            <p:ph idx="1" type="body"/>
          </p:nvPr>
        </p:nvSpPr>
        <p:spPr>
          <a:xfrm>
            <a:off x="2018625" y="3646150"/>
            <a:ext cx="4813800" cy="76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b="1" lang="es" sz="2700">
                <a:solidFill>
                  <a:schemeClr val="dk1"/>
                </a:solidFill>
                <a:latin typeface="Caveat"/>
                <a:ea typeface="Caveat"/>
                <a:cs typeface="Caveat"/>
                <a:sym typeface="Caveat"/>
              </a:rPr>
              <a:t>   3. Versión física</a:t>
            </a:r>
            <a:endParaRPr b="1" sz="27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2700">
              <a:solidFill>
                <a:schemeClr val="dk1"/>
              </a:solidFill>
              <a:latin typeface="Caveat"/>
              <a:ea typeface="Caveat"/>
              <a:cs typeface="Caveat"/>
              <a:sym typeface="Caveat"/>
            </a:endParaRPr>
          </a:p>
        </p:txBody>
      </p:sp>
      <p:sp>
        <p:nvSpPr>
          <p:cNvPr id="1008" name="Google Shape;1008;p64"/>
          <p:cNvSpPr txBox="1"/>
          <p:nvPr>
            <p:ph idx="1" type="body"/>
          </p:nvPr>
        </p:nvSpPr>
        <p:spPr>
          <a:xfrm>
            <a:off x="2059450" y="3012725"/>
            <a:ext cx="4813800" cy="76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b="1" lang="es" sz="2700">
                <a:solidFill>
                  <a:schemeClr val="dk1"/>
                </a:solidFill>
                <a:latin typeface="Caveat"/>
                <a:ea typeface="Caveat"/>
                <a:cs typeface="Caveat"/>
                <a:sym typeface="Caveat"/>
              </a:rPr>
              <a:t>   2. Actas</a:t>
            </a:r>
            <a:endParaRPr b="1" sz="27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2700">
              <a:solidFill>
                <a:schemeClr val="dk1"/>
              </a:solidFill>
              <a:latin typeface="Caveat"/>
              <a:ea typeface="Caveat"/>
              <a:cs typeface="Caveat"/>
              <a:sym typeface="Caveat"/>
            </a:endParaRPr>
          </a:p>
        </p:txBody>
      </p:sp>
      <p:sp>
        <p:nvSpPr>
          <p:cNvPr id="1009" name="Google Shape;1009;p64"/>
          <p:cNvSpPr txBox="1"/>
          <p:nvPr>
            <p:ph idx="1" type="body"/>
          </p:nvPr>
        </p:nvSpPr>
        <p:spPr>
          <a:xfrm>
            <a:off x="2094825" y="2426950"/>
            <a:ext cx="4813800" cy="762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b="1" lang="es" sz="2700">
                <a:solidFill>
                  <a:schemeClr val="dk1"/>
                </a:solidFill>
                <a:latin typeface="Caveat"/>
                <a:ea typeface="Caveat"/>
                <a:cs typeface="Caveat"/>
                <a:sym typeface="Caveat"/>
              </a:rPr>
              <a:t>   </a:t>
            </a:r>
            <a:r>
              <a:rPr b="1" lang="es" sz="2700">
                <a:solidFill>
                  <a:schemeClr val="dk1"/>
                </a:solidFill>
                <a:latin typeface="Caveat"/>
                <a:ea typeface="Caveat"/>
                <a:cs typeface="Caveat"/>
                <a:sym typeface="Caveat"/>
              </a:rPr>
              <a:t>1. Version digital</a:t>
            </a:r>
            <a:endParaRPr b="1" sz="2700">
              <a:solidFill>
                <a:schemeClr val="dk1"/>
              </a:solidFill>
              <a:latin typeface="Caveat"/>
              <a:ea typeface="Caveat"/>
              <a:cs typeface="Caveat"/>
              <a:sym typeface="Caveat"/>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009"/>
                                        </p:tgtEl>
                                        <p:attrNameLst>
                                          <p:attrName>style.visibility</p:attrName>
                                        </p:attrNameLst>
                                      </p:cBhvr>
                                      <p:to>
                                        <p:strVal val="visible"/>
                                      </p:to>
                                    </p:set>
                                    <p:anim calcmode="lin" valueType="num">
                                      <p:cBhvr additive="base">
                                        <p:cTn dur="1000"/>
                                        <p:tgtEl>
                                          <p:spTgt spid="1009"/>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1008"/>
                                        </p:tgtEl>
                                        <p:attrNameLst>
                                          <p:attrName>style.visibility</p:attrName>
                                        </p:attrNameLst>
                                      </p:cBhvr>
                                      <p:to>
                                        <p:strVal val="visible"/>
                                      </p:to>
                                    </p:set>
                                    <p:anim calcmode="lin" valueType="num">
                                      <p:cBhvr additive="base">
                                        <p:cTn dur="1000"/>
                                        <p:tgtEl>
                                          <p:spTgt spid="1008"/>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1007"/>
                                        </p:tgtEl>
                                        <p:attrNameLst>
                                          <p:attrName>style.visibility</p:attrName>
                                        </p:attrNameLst>
                                      </p:cBhvr>
                                      <p:to>
                                        <p:strVal val="visible"/>
                                      </p:to>
                                    </p:set>
                                    <p:anim calcmode="lin" valueType="num">
                                      <p:cBhvr additive="base">
                                        <p:cTn dur="500"/>
                                        <p:tgtEl>
                                          <p:spTgt spid="100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013" name="Shape 1013"/>
        <p:cNvGrpSpPr/>
        <p:nvPr/>
      </p:nvGrpSpPr>
      <p:grpSpPr>
        <a:xfrm>
          <a:off x="0" y="0"/>
          <a:ext cx="0" cy="0"/>
          <a:chOff x="0" y="0"/>
          <a:chExt cx="0" cy="0"/>
        </a:xfrm>
      </p:grpSpPr>
      <p:sp>
        <p:nvSpPr>
          <p:cNvPr id="1014" name="Google Shape;1014;p65"/>
          <p:cNvSpPr txBox="1"/>
          <p:nvPr>
            <p:ph idx="1" type="body"/>
          </p:nvPr>
        </p:nvSpPr>
        <p:spPr>
          <a:xfrm>
            <a:off x="2178750" y="1451120"/>
            <a:ext cx="4786500" cy="15969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5400">
                <a:solidFill>
                  <a:schemeClr val="dk1"/>
                </a:solidFill>
                <a:latin typeface="Caveat"/>
                <a:ea typeface="Caveat"/>
                <a:cs typeface="Caveat"/>
                <a:sym typeface="Caveat"/>
              </a:rPr>
              <a:t>¡ COMPARTIR</a:t>
            </a:r>
            <a:br>
              <a:rPr b="1" lang="es" sz="5400">
                <a:solidFill>
                  <a:schemeClr val="dk1"/>
                </a:solidFill>
                <a:latin typeface="Caveat"/>
                <a:ea typeface="Caveat"/>
                <a:cs typeface="Caveat"/>
                <a:sym typeface="Caveat"/>
              </a:rPr>
            </a:br>
            <a:r>
              <a:rPr b="1" lang="es" sz="5400">
                <a:solidFill>
                  <a:schemeClr val="dk1"/>
                </a:solidFill>
                <a:latin typeface="Caveat"/>
                <a:ea typeface="Caveat"/>
                <a:cs typeface="Caveat"/>
                <a:sym typeface="Caveat"/>
              </a:rPr>
              <a:t>GASTOS !</a:t>
            </a:r>
            <a:endParaRPr b="1" sz="54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5400">
              <a:solidFill>
                <a:schemeClr val="dk1"/>
              </a:solidFill>
              <a:latin typeface="Caveat"/>
              <a:ea typeface="Caveat"/>
              <a:cs typeface="Caveat"/>
              <a:sym typeface="Caveat"/>
            </a:endParaRPr>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018" name="Shape 1018"/>
        <p:cNvGrpSpPr/>
        <p:nvPr/>
      </p:nvGrpSpPr>
      <p:grpSpPr>
        <a:xfrm>
          <a:off x="0" y="0"/>
          <a:ext cx="0" cy="0"/>
          <a:chOff x="0" y="0"/>
          <a:chExt cx="0" cy="0"/>
        </a:xfrm>
      </p:grpSpPr>
      <p:sp>
        <p:nvSpPr>
          <p:cNvPr id="1019" name="Google Shape;1019;p66"/>
          <p:cNvSpPr txBox="1"/>
          <p:nvPr>
            <p:ph idx="1" type="body"/>
          </p:nvPr>
        </p:nvSpPr>
        <p:spPr>
          <a:xfrm>
            <a:off x="0" y="228600"/>
            <a:ext cx="3783300" cy="14412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3900">
                <a:solidFill>
                  <a:schemeClr val="dk1"/>
                </a:solidFill>
                <a:latin typeface="Caveat"/>
                <a:ea typeface="Caveat"/>
                <a:cs typeface="Caveat"/>
                <a:sym typeface="Caveat"/>
              </a:rPr>
              <a:t>¡ COMPARTIR</a:t>
            </a:r>
            <a:br>
              <a:rPr b="1" lang="es" sz="3900">
                <a:solidFill>
                  <a:schemeClr val="dk1"/>
                </a:solidFill>
                <a:latin typeface="Caveat"/>
                <a:ea typeface="Caveat"/>
                <a:cs typeface="Caveat"/>
                <a:sym typeface="Caveat"/>
              </a:rPr>
            </a:br>
            <a:r>
              <a:rPr b="1" lang="es" sz="3900">
                <a:solidFill>
                  <a:schemeClr val="dk1"/>
                </a:solidFill>
                <a:latin typeface="Caveat"/>
                <a:ea typeface="Caveat"/>
                <a:cs typeface="Caveat"/>
                <a:sym typeface="Caveat"/>
              </a:rPr>
              <a:t>GASTOS !</a:t>
            </a:r>
            <a:endParaRPr b="1" sz="39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5400">
              <a:solidFill>
                <a:schemeClr val="dk1"/>
              </a:solidFill>
              <a:latin typeface="Caveat"/>
              <a:ea typeface="Caveat"/>
              <a:cs typeface="Caveat"/>
              <a:sym typeface="Caveat"/>
            </a:endParaRPr>
          </a:p>
        </p:txBody>
      </p:sp>
      <p:sp>
        <p:nvSpPr>
          <p:cNvPr id="1020" name="Google Shape;1020;p66"/>
          <p:cNvSpPr txBox="1"/>
          <p:nvPr>
            <p:ph idx="1" type="body"/>
          </p:nvPr>
        </p:nvSpPr>
        <p:spPr>
          <a:xfrm>
            <a:off x="1420575" y="1391341"/>
            <a:ext cx="7378500" cy="8580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3000">
                <a:solidFill>
                  <a:schemeClr val="dk1"/>
                </a:solidFill>
                <a:latin typeface="Caveat"/>
                <a:ea typeface="Caveat"/>
                <a:cs typeface="Caveat"/>
                <a:sym typeface="Caveat"/>
              </a:rPr>
              <a:t> ¿Te has dado cuenta que en el árbol no solo sales tú?</a:t>
            </a:r>
            <a:endParaRPr sz="30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5400">
              <a:solidFill>
                <a:schemeClr val="dk1"/>
              </a:solidFill>
              <a:latin typeface="Caveat"/>
              <a:ea typeface="Caveat"/>
              <a:cs typeface="Caveat"/>
              <a:sym typeface="Caveat"/>
            </a:endParaRPr>
          </a:p>
        </p:txBody>
      </p:sp>
      <p:pic>
        <p:nvPicPr>
          <p:cNvPr id="1021" name="Google Shape;1021;p66"/>
          <p:cNvPicPr preferRelativeResize="0"/>
          <p:nvPr/>
        </p:nvPicPr>
        <p:blipFill>
          <a:blip r:embed="rId3">
            <a:alphaModFix/>
          </a:blip>
          <a:stretch>
            <a:fillRect/>
          </a:stretch>
        </p:blipFill>
        <p:spPr>
          <a:xfrm>
            <a:off x="928016" y="2045153"/>
            <a:ext cx="7463101" cy="2558149"/>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021"/>
                                        </p:tgtEl>
                                        <p:attrNameLst>
                                          <p:attrName>style.visibility</p:attrName>
                                        </p:attrNameLst>
                                      </p:cBhvr>
                                      <p:to>
                                        <p:strVal val="visible"/>
                                      </p:to>
                                    </p:set>
                                    <p:animEffect filter="fade" transition="in">
                                      <p:cBhvr>
                                        <p:cTn dur="1000"/>
                                        <p:tgtEl>
                                          <p:spTgt spid="10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025" name="Shape 1025"/>
        <p:cNvGrpSpPr/>
        <p:nvPr/>
      </p:nvGrpSpPr>
      <p:grpSpPr>
        <a:xfrm>
          <a:off x="0" y="0"/>
          <a:ext cx="0" cy="0"/>
          <a:chOff x="0" y="0"/>
          <a:chExt cx="0" cy="0"/>
        </a:xfrm>
      </p:grpSpPr>
      <p:sp>
        <p:nvSpPr>
          <p:cNvPr id="1026" name="Google Shape;1026;p67"/>
          <p:cNvSpPr txBox="1"/>
          <p:nvPr>
            <p:ph idx="1" type="body"/>
          </p:nvPr>
        </p:nvSpPr>
        <p:spPr>
          <a:xfrm>
            <a:off x="0" y="228600"/>
            <a:ext cx="3783300" cy="14412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3900">
                <a:solidFill>
                  <a:schemeClr val="dk1"/>
                </a:solidFill>
                <a:latin typeface="Caveat"/>
                <a:ea typeface="Caveat"/>
                <a:cs typeface="Caveat"/>
                <a:sym typeface="Caveat"/>
              </a:rPr>
              <a:t>¡ COMPARTIR</a:t>
            </a:r>
            <a:br>
              <a:rPr b="1" lang="es" sz="3900">
                <a:solidFill>
                  <a:schemeClr val="dk1"/>
                </a:solidFill>
                <a:latin typeface="Caveat"/>
                <a:ea typeface="Caveat"/>
                <a:cs typeface="Caveat"/>
                <a:sym typeface="Caveat"/>
              </a:rPr>
            </a:br>
            <a:r>
              <a:rPr b="1" lang="es" sz="3900">
                <a:solidFill>
                  <a:schemeClr val="dk1"/>
                </a:solidFill>
                <a:latin typeface="Caveat"/>
                <a:ea typeface="Caveat"/>
                <a:cs typeface="Caveat"/>
                <a:sym typeface="Caveat"/>
              </a:rPr>
              <a:t>GASTOS !</a:t>
            </a:r>
            <a:endParaRPr b="1" sz="39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5400">
              <a:solidFill>
                <a:schemeClr val="dk1"/>
              </a:solidFill>
              <a:latin typeface="Caveat"/>
              <a:ea typeface="Caveat"/>
              <a:cs typeface="Caveat"/>
              <a:sym typeface="Caveat"/>
            </a:endParaRPr>
          </a:p>
        </p:txBody>
      </p:sp>
      <p:sp>
        <p:nvSpPr>
          <p:cNvPr id="1027" name="Google Shape;1027;p67"/>
          <p:cNvSpPr txBox="1"/>
          <p:nvPr>
            <p:ph idx="1" type="body"/>
          </p:nvPr>
        </p:nvSpPr>
        <p:spPr>
          <a:xfrm>
            <a:off x="1420575" y="1391341"/>
            <a:ext cx="7378500" cy="8580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3000">
                <a:solidFill>
                  <a:schemeClr val="dk1"/>
                </a:solidFill>
                <a:latin typeface="Caveat"/>
                <a:ea typeface="Caveat"/>
                <a:cs typeface="Caveat"/>
                <a:sym typeface="Caveat"/>
              </a:rPr>
              <a:t> ¿Te has dado cuenta que en el árbol no solo sales tú?</a:t>
            </a:r>
            <a:endParaRPr sz="30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5400">
              <a:solidFill>
                <a:schemeClr val="dk1"/>
              </a:solidFill>
              <a:latin typeface="Caveat"/>
              <a:ea typeface="Caveat"/>
              <a:cs typeface="Caveat"/>
              <a:sym typeface="Caveat"/>
            </a:endParaRPr>
          </a:p>
        </p:txBody>
      </p:sp>
      <p:pic>
        <p:nvPicPr>
          <p:cNvPr id="1028" name="Google Shape;1028;p67"/>
          <p:cNvPicPr preferRelativeResize="0"/>
          <p:nvPr/>
        </p:nvPicPr>
        <p:blipFill rotWithShape="1">
          <a:blip r:embed="rId3">
            <a:alphaModFix/>
          </a:blip>
          <a:srcRect b="0" l="0" r="0" t="0"/>
          <a:stretch/>
        </p:blipFill>
        <p:spPr>
          <a:xfrm>
            <a:off x="928016" y="2045153"/>
            <a:ext cx="7463101" cy="2558149"/>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032" name="Shape 1032"/>
        <p:cNvGrpSpPr/>
        <p:nvPr/>
      </p:nvGrpSpPr>
      <p:grpSpPr>
        <a:xfrm>
          <a:off x="0" y="0"/>
          <a:ext cx="0" cy="0"/>
          <a:chOff x="0" y="0"/>
          <a:chExt cx="0" cy="0"/>
        </a:xfrm>
      </p:grpSpPr>
      <p:sp>
        <p:nvSpPr>
          <p:cNvPr id="1033" name="Google Shape;1033;p68"/>
          <p:cNvSpPr txBox="1"/>
          <p:nvPr>
            <p:ph idx="1" type="body"/>
          </p:nvPr>
        </p:nvSpPr>
        <p:spPr>
          <a:xfrm>
            <a:off x="0" y="228600"/>
            <a:ext cx="3783300" cy="14412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3900">
                <a:solidFill>
                  <a:schemeClr val="dk1"/>
                </a:solidFill>
                <a:latin typeface="Caveat"/>
                <a:ea typeface="Caveat"/>
                <a:cs typeface="Caveat"/>
                <a:sym typeface="Caveat"/>
              </a:rPr>
              <a:t>¡ COMPARTIR</a:t>
            </a:r>
            <a:br>
              <a:rPr b="1" lang="es" sz="3900">
                <a:solidFill>
                  <a:schemeClr val="dk1"/>
                </a:solidFill>
                <a:latin typeface="Caveat"/>
                <a:ea typeface="Caveat"/>
                <a:cs typeface="Caveat"/>
                <a:sym typeface="Caveat"/>
              </a:rPr>
            </a:br>
            <a:r>
              <a:rPr b="1" lang="es" sz="3900">
                <a:solidFill>
                  <a:schemeClr val="dk1"/>
                </a:solidFill>
                <a:latin typeface="Caveat"/>
                <a:ea typeface="Caveat"/>
                <a:cs typeface="Caveat"/>
                <a:sym typeface="Caveat"/>
              </a:rPr>
              <a:t>GASTOS !</a:t>
            </a:r>
            <a:endParaRPr b="1" sz="39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5400">
              <a:solidFill>
                <a:schemeClr val="dk1"/>
              </a:solidFill>
              <a:latin typeface="Caveat"/>
              <a:ea typeface="Caveat"/>
              <a:cs typeface="Caveat"/>
              <a:sym typeface="Caveat"/>
            </a:endParaRPr>
          </a:p>
        </p:txBody>
      </p:sp>
      <p:pic>
        <p:nvPicPr>
          <p:cNvPr id="1034" name="Google Shape;1034;p68"/>
          <p:cNvPicPr preferRelativeResize="0"/>
          <p:nvPr/>
        </p:nvPicPr>
        <p:blipFill rotWithShape="1">
          <a:blip r:embed="rId3">
            <a:alphaModFix/>
          </a:blip>
          <a:srcRect b="0" l="0" r="0" t="0"/>
          <a:stretch/>
        </p:blipFill>
        <p:spPr>
          <a:xfrm>
            <a:off x="928016" y="2045153"/>
            <a:ext cx="7463101" cy="2558149"/>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038" name="Shape 1038"/>
        <p:cNvGrpSpPr/>
        <p:nvPr/>
      </p:nvGrpSpPr>
      <p:grpSpPr>
        <a:xfrm>
          <a:off x="0" y="0"/>
          <a:ext cx="0" cy="0"/>
          <a:chOff x="0" y="0"/>
          <a:chExt cx="0" cy="0"/>
        </a:xfrm>
      </p:grpSpPr>
      <p:sp>
        <p:nvSpPr>
          <p:cNvPr id="1039" name="Google Shape;1039;p69"/>
          <p:cNvSpPr txBox="1"/>
          <p:nvPr>
            <p:ph idx="1" type="body"/>
          </p:nvPr>
        </p:nvSpPr>
        <p:spPr>
          <a:xfrm>
            <a:off x="0" y="228600"/>
            <a:ext cx="3783300" cy="14412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3900">
                <a:solidFill>
                  <a:schemeClr val="dk1"/>
                </a:solidFill>
                <a:latin typeface="Caveat"/>
                <a:ea typeface="Caveat"/>
                <a:cs typeface="Caveat"/>
                <a:sym typeface="Caveat"/>
              </a:rPr>
              <a:t>¡ COMPARTIR</a:t>
            </a:r>
            <a:br>
              <a:rPr b="1" lang="es" sz="3900">
                <a:solidFill>
                  <a:schemeClr val="dk1"/>
                </a:solidFill>
                <a:latin typeface="Caveat"/>
                <a:ea typeface="Caveat"/>
                <a:cs typeface="Caveat"/>
                <a:sym typeface="Caveat"/>
              </a:rPr>
            </a:br>
            <a:r>
              <a:rPr b="1" lang="es" sz="3900">
                <a:solidFill>
                  <a:schemeClr val="dk1"/>
                </a:solidFill>
                <a:latin typeface="Caveat"/>
                <a:ea typeface="Caveat"/>
                <a:cs typeface="Caveat"/>
                <a:sym typeface="Caveat"/>
              </a:rPr>
              <a:t>GASTOS !</a:t>
            </a:r>
            <a:endParaRPr b="1" sz="39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5400">
              <a:solidFill>
                <a:schemeClr val="dk1"/>
              </a:solidFill>
              <a:latin typeface="Caveat"/>
              <a:ea typeface="Caveat"/>
              <a:cs typeface="Caveat"/>
              <a:sym typeface="Caveat"/>
            </a:endParaRPr>
          </a:p>
        </p:txBody>
      </p:sp>
      <p:pic>
        <p:nvPicPr>
          <p:cNvPr id="1040" name="Google Shape;1040;p69"/>
          <p:cNvPicPr preferRelativeResize="0"/>
          <p:nvPr/>
        </p:nvPicPr>
        <p:blipFill rotWithShape="1">
          <a:blip r:embed="rId3">
            <a:alphaModFix/>
          </a:blip>
          <a:srcRect b="0" l="0" r="0" t="0"/>
          <a:stretch/>
        </p:blipFill>
        <p:spPr>
          <a:xfrm>
            <a:off x="928016" y="2045153"/>
            <a:ext cx="7463101" cy="2558149"/>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044" name="Shape 1044"/>
        <p:cNvGrpSpPr/>
        <p:nvPr/>
      </p:nvGrpSpPr>
      <p:grpSpPr>
        <a:xfrm>
          <a:off x="0" y="0"/>
          <a:ext cx="0" cy="0"/>
          <a:chOff x="0" y="0"/>
          <a:chExt cx="0" cy="0"/>
        </a:xfrm>
      </p:grpSpPr>
      <p:sp>
        <p:nvSpPr>
          <p:cNvPr id="1045" name="Google Shape;1045;p70"/>
          <p:cNvSpPr txBox="1"/>
          <p:nvPr>
            <p:ph idx="1" type="body"/>
          </p:nvPr>
        </p:nvSpPr>
        <p:spPr>
          <a:xfrm>
            <a:off x="0" y="228600"/>
            <a:ext cx="3783300" cy="14412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3900">
                <a:solidFill>
                  <a:schemeClr val="dk1"/>
                </a:solidFill>
                <a:latin typeface="Caveat"/>
                <a:ea typeface="Caveat"/>
                <a:cs typeface="Caveat"/>
                <a:sym typeface="Caveat"/>
              </a:rPr>
              <a:t>¡ COMPARTIR</a:t>
            </a:r>
            <a:br>
              <a:rPr b="1" lang="es" sz="3900">
                <a:solidFill>
                  <a:schemeClr val="dk1"/>
                </a:solidFill>
                <a:latin typeface="Caveat"/>
                <a:ea typeface="Caveat"/>
                <a:cs typeface="Caveat"/>
                <a:sym typeface="Caveat"/>
              </a:rPr>
            </a:br>
            <a:r>
              <a:rPr b="1" lang="es" sz="3900">
                <a:solidFill>
                  <a:schemeClr val="dk1"/>
                </a:solidFill>
                <a:latin typeface="Caveat"/>
                <a:ea typeface="Caveat"/>
                <a:cs typeface="Caveat"/>
                <a:sym typeface="Caveat"/>
              </a:rPr>
              <a:t>GASTOS !</a:t>
            </a:r>
            <a:endParaRPr b="1" sz="39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5400">
              <a:solidFill>
                <a:schemeClr val="dk1"/>
              </a:solidFill>
              <a:latin typeface="Caveat"/>
              <a:ea typeface="Caveat"/>
              <a:cs typeface="Caveat"/>
              <a:sym typeface="Caveat"/>
            </a:endParaRPr>
          </a:p>
        </p:txBody>
      </p:sp>
      <p:pic>
        <p:nvPicPr>
          <p:cNvPr id="1046" name="Google Shape;1046;p70"/>
          <p:cNvPicPr preferRelativeResize="0"/>
          <p:nvPr/>
        </p:nvPicPr>
        <p:blipFill rotWithShape="1">
          <a:blip r:embed="rId3">
            <a:alphaModFix/>
          </a:blip>
          <a:srcRect b="0" l="0" r="0" t="0"/>
          <a:stretch/>
        </p:blipFill>
        <p:spPr>
          <a:xfrm>
            <a:off x="928016" y="2045153"/>
            <a:ext cx="7463101" cy="255814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050" name="Shape 1050"/>
        <p:cNvGrpSpPr/>
        <p:nvPr/>
      </p:nvGrpSpPr>
      <p:grpSpPr>
        <a:xfrm>
          <a:off x="0" y="0"/>
          <a:ext cx="0" cy="0"/>
          <a:chOff x="0" y="0"/>
          <a:chExt cx="0" cy="0"/>
        </a:xfrm>
      </p:grpSpPr>
      <p:sp>
        <p:nvSpPr>
          <p:cNvPr id="1051" name="Google Shape;1051;p71"/>
          <p:cNvSpPr txBox="1"/>
          <p:nvPr>
            <p:ph idx="1" type="body"/>
          </p:nvPr>
        </p:nvSpPr>
        <p:spPr>
          <a:xfrm>
            <a:off x="0" y="228600"/>
            <a:ext cx="3783300" cy="14412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3900">
                <a:solidFill>
                  <a:schemeClr val="dk1"/>
                </a:solidFill>
                <a:latin typeface="Caveat"/>
                <a:ea typeface="Caveat"/>
                <a:cs typeface="Caveat"/>
                <a:sym typeface="Caveat"/>
              </a:rPr>
              <a:t>¡ COMPARTIR</a:t>
            </a:r>
            <a:br>
              <a:rPr b="1" lang="es" sz="3900">
                <a:solidFill>
                  <a:schemeClr val="dk1"/>
                </a:solidFill>
                <a:latin typeface="Caveat"/>
                <a:ea typeface="Caveat"/>
                <a:cs typeface="Caveat"/>
                <a:sym typeface="Caveat"/>
              </a:rPr>
            </a:br>
            <a:r>
              <a:rPr b="1" lang="es" sz="3900">
                <a:solidFill>
                  <a:schemeClr val="dk1"/>
                </a:solidFill>
                <a:latin typeface="Caveat"/>
                <a:ea typeface="Caveat"/>
                <a:cs typeface="Caveat"/>
                <a:sym typeface="Caveat"/>
              </a:rPr>
              <a:t>GASTOS !</a:t>
            </a:r>
            <a:endParaRPr b="1" sz="39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5400">
              <a:solidFill>
                <a:schemeClr val="dk1"/>
              </a:solidFill>
              <a:latin typeface="Caveat"/>
              <a:ea typeface="Caveat"/>
              <a:cs typeface="Caveat"/>
              <a:sym typeface="Caveat"/>
            </a:endParaRPr>
          </a:p>
        </p:txBody>
      </p:sp>
      <p:sp>
        <p:nvSpPr>
          <p:cNvPr id="1052" name="Google Shape;1052;p71"/>
          <p:cNvSpPr txBox="1"/>
          <p:nvPr>
            <p:ph idx="1" type="body"/>
          </p:nvPr>
        </p:nvSpPr>
        <p:spPr>
          <a:xfrm>
            <a:off x="1994795" y="1360716"/>
            <a:ext cx="5727900" cy="18990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Clr>
                <a:schemeClr val="dk1"/>
              </a:buClr>
              <a:buSzPts val="1100"/>
              <a:buFont typeface="Arial"/>
              <a:buNone/>
            </a:pPr>
            <a:r>
              <a:rPr b="1" lang="es" sz="3900">
                <a:solidFill>
                  <a:schemeClr val="dk1"/>
                </a:solidFill>
                <a:latin typeface="Caveat"/>
                <a:ea typeface="Caveat"/>
                <a:cs typeface="Caveat"/>
                <a:sym typeface="Caveat"/>
              </a:rPr>
              <a:t> </a:t>
            </a:r>
            <a:r>
              <a:rPr b="1" lang="es" sz="3100">
                <a:solidFill>
                  <a:schemeClr val="dk1"/>
                </a:solidFill>
                <a:latin typeface="Caveat"/>
                <a:ea typeface="Caveat"/>
                <a:cs typeface="Caveat"/>
                <a:sym typeface="Caveat"/>
              </a:rPr>
              <a:t>Habla con tus primos y tus tíos</a:t>
            </a:r>
            <a:br>
              <a:rPr b="1" lang="es" sz="3100">
                <a:solidFill>
                  <a:schemeClr val="dk1"/>
                </a:solidFill>
                <a:latin typeface="Caveat"/>
                <a:ea typeface="Caveat"/>
                <a:cs typeface="Caveat"/>
                <a:sym typeface="Caveat"/>
              </a:rPr>
            </a:br>
            <a:r>
              <a:rPr b="1" lang="es" sz="3100">
                <a:solidFill>
                  <a:schemeClr val="dk1"/>
                </a:solidFill>
                <a:latin typeface="Caveat"/>
                <a:ea typeface="Caveat"/>
                <a:cs typeface="Caveat"/>
                <a:sym typeface="Caveat"/>
              </a:rPr>
              <a:t>(y con tus padres y hermanos),</a:t>
            </a:r>
            <a:br>
              <a:rPr b="1" lang="es" sz="3100">
                <a:solidFill>
                  <a:schemeClr val="dk1"/>
                </a:solidFill>
                <a:latin typeface="Caveat"/>
                <a:ea typeface="Caveat"/>
                <a:cs typeface="Caveat"/>
                <a:sym typeface="Caveat"/>
              </a:rPr>
            </a:br>
            <a:r>
              <a:rPr b="1" lang="es" sz="3100">
                <a:solidFill>
                  <a:schemeClr val="dk1"/>
                </a:solidFill>
                <a:latin typeface="Caveat"/>
                <a:ea typeface="Caveat"/>
                <a:cs typeface="Caveat"/>
                <a:sym typeface="Caveat"/>
              </a:rPr>
              <a:t>y las parejas de todos/as.</a:t>
            </a:r>
            <a:endParaRPr b="1" sz="31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39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b="1" sz="5400">
              <a:solidFill>
                <a:schemeClr val="dk1"/>
              </a:solidFill>
              <a:latin typeface="Caveat"/>
              <a:ea typeface="Caveat"/>
              <a:cs typeface="Caveat"/>
              <a:sym typeface="Caveat"/>
            </a:endParaRPr>
          </a:p>
        </p:txBody>
      </p:sp>
      <p:pic>
        <p:nvPicPr>
          <p:cNvPr id="1053" name="Google Shape;1053;p71"/>
          <p:cNvPicPr preferRelativeResize="0"/>
          <p:nvPr/>
        </p:nvPicPr>
        <p:blipFill>
          <a:blip r:embed="rId3">
            <a:alphaModFix/>
          </a:blip>
          <a:stretch>
            <a:fillRect/>
          </a:stretch>
        </p:blipFill>
        <p:spPr>
          <a:xfrm>
            <a:off x="805550" y="2045663"/>
            <a:ext cx="529124" cy="529124"/>
          </a:xfrm>
          <a:prstGeom prst="rect">
            <a:avLst/>
          </a:prstGeom>
          <a:noFill/>
          <a:ln>
            <a:noFill/>
          </a:ln>
        </p:spPr>
      </p:pic>
      <p:pic>
        <p:nvPicPr>
          <p:cNvPr id="1054" name="Google Shape;1054;p71"/>
          <p:cNvPicPr preferRelativeResize="0"/>
          <p:nvPr/>
        </p:nvPicPr>
        <p:blipFill>
          <a:blip r:embed="rId3">
            <a:alphaModFix/>
          </a:blip>
          <a:stretch>
            <a:fillRect/>
          </a:stretch>
        </p:blipFill>
        <p:spPr>
          <a:xfrm>
            <a:off x="886025" y="2430963"/>
            <a:ext cx="529124" cy="529124"/>
          </a:xfrm>
          <a:prstGeom prst="rect">
            <a:avLst/>
          </a:prstGeom>
          <a:noFill/>
          <a:ln>
            <a:noFill/>
          </a:ln>
        </p:spPr>
      </p:pic>
      <p:pic>
        <p:nvPicPr>
          <p:cNvPr id="1055" name="Google Shape;1055;p71"/>
          <p:cNvPicPr preferRelativeResize="0"/>
          <p:nvPr/>
        </p:nvPicPr>
        <p:blipFill>
          <a:blip r:embed="rId3">
            <a:alphaModFix/>
          </a:blip>
          <a:stretch>
            <a:fillRect/>
          </a:stretch>
        </p:blipFill>
        <p:spPr>
          <a:xfrm>
            <a:off x="835500" y="2888163"/>
            <a:ext cx="529124" cy="529124"/>
          </a:xfrm>
          <a:prstGeom prst="rect">
            <a:avLst/>
          </a:prstGeom>
          <a:noFill/>
          <a:ln>
            <a:noFill/>
          </a:ln>
        </p:spPr>
      </p:pic>
      <p:pic>
        <p:nvPicPr>
          <p:cNvPr id="1056" name="Google Shape;1056;p71"/>
          <p:cNvPicPr preferRelativeResize="0"/>
          <p:nvPr/>
        </p:nvPicPr>
        <p:blipFill>
          <a:blip r:embed="rId3">
            <a:alphaModFix/>
          </a:blip>
          <a:stretch>
            <a:fillRect/>
          </a:stretch>
        </p:blipFill>
        <p:spPr>
          <a:xfrm>
            <a:off x="1440413" y="2126575"/>
            <a:ext cx="529124" cy="529124"/>
          </a:xfrm>
          <a:prstGeom prst="rect">
            <a:avLst/>
          </a:prstGeom>
          <a:noFill/>
          <a:ln>
            <a:noFill/>
          </a:ln>
        </p:spPr>
      </p:pic>
      <p:pic>
        <p:nvPicPr>
          <p:cNvPr id="1057" name="Google Shape;1057;p71"/>
          <p:cNvPicPr preferRelativeResize="0"/>
          <p:nvPr/>
        </p:nvPicPr>
        <p:blipFill>
          <a:blip r:embed="rId3">
            <a:alphaModFix/>
          </a:blip>
          <a:stretch>
            <a:fillRect/>
          </a:stretch>
        </p:blipFill>
        <p:spPr>
          <a:xfrm>
            <a:off x="1415150" y="2655688"/>
            <a:ext cx="529124" cy="529124"/>
          </a:xfrm>
          <a:prstGeom prst="rect">
            <a:avLst/>
          </a:prstGeom>
          <a:noFill/>
          <a:ln>
            <a:noFill/>
          </a:ln>
        </p:spPr>
      </p:pic>
      <p:pic>
        <p:nvPicPr>
          <p:cNvPr id="1058" name="Google Shape;1058;p71"/>
          <p:cNvPicPr preferRelativeResize="0"/>
          <p:nvPr/>
        </p:nvPicPr>
        <p:blipFill>
          <a:blip r:embed="rId3">
            <a:alphaModFix/>
          </a:blip>
          <a:stretch>
            <a:fillRect/>
          </a:stretch>
        </p:blipFill>
        <p:spPr>
          <a:xfrm>
            <a:off x="1281800" y="3184788"/>
            <a:ext cx="529124" cy="529124"/>
          </a:xfrm>
          <a:prstGeom prst="rect">
            <a:avLst/>
          </a:prstGeom>
          <a:noFill/>
          <a:ln>
            <a:noFill/>
          </a:ln>
        </p:spPr>
      </p:pic>
      <p:pic>
        <p:nvPicPr>
          <p:cNvPr id="1059" name="Google Shape;1059;p71"/>
          <p:cNvPicPr preferRelativeResize="0"/>
          <p:nvPr/>
        </p:nvPicPr>
        <p:blipFill>
          <a:blip r:embed="rId3">
            <a:alphaModFix/>
          </a:blip>
          <a:stretch>
            <a:fillRect/>
          </a:stretch>
        </p:blipFill>
        <p:spPr>
          <a:xfrm>
            <a:off x="2075275" y="2571738"/>
            <a:ext cx="529124" cy="529124"/>
          </a:xfrm>
          <a:prstGeom prst="rect">
            <a:avLst/>
          </a:prstGeom>
          <a:noFill/>
          <a:ln>
            <a:noFill/>
          </a:ln>
        </p:spPr>
      </p:pic>
      <p:pic>
        <p:nvPicPr>
          <p:cNvPr id="1060" name="Google Shape;1060;p71"/>
          <p:cNvPicPr preferRelativeResize="0"/>
          <p:nvPr/>
        </p:nvPicPr>
        <p:blipFill>
          <a:blip r:embed="rId3">
            <a:alphaModFix/>
          </a:blip>
          <a:stretch>
            <a:fillRect/>
          </a:stretch>
        </p:blipFill>
        <p:spPr>
          <a:xfrm>
            <a:off x="1739700" y="2771925"/>
            <a:ext cx="529124" cy="529124"/>
          </a:xfrm>
          <a:prstGeom prst="rect">
            <a:avLst/>
          </a:prstGeom>
          <a:noFill/>
          <a:ln>
            <a:noFill/>
          </a:ln>
        </p:spPr>
      </p:pic>
      <p:pic>
        <p:nvPicPr>
          <p:cNvPr id="1061" name="Google Shape;1061;p71"/>
          <p:cNvPicPr preferRelativeResize="0"/>
          <p:nvPr/>
        </p:nvPicPr>
        <p:blipFill>
          <a:blip r:embed="rId3">
            <a:alphaModFix/>
          </a:blip>
          <a:stretch>
            <a:fillRect/>
          </a:stretch>
        </p:blipFill>
        <p:spPr>
          <a:xfrm>
            <a:off x="2075275" y="3184788"/>
            <a:ext cx="529124" cy="529124"/>
          </a:xfrm>
          <a:prstGeom prst="rect">
            <a:avLst/>
          </a:prstGeom>
          <a:noFill/>
          <a:ln>
            <a:noFill/>
          </a:ln>
        </p:spPr>
      </p:pic>
      <p:pic>
        <p:nvPicPr>
          <p:cNvPr id="1062" name="Google Shape;1062;p71"/>
          <p:cNvPicPr preferRelativeResize="0"/>
          <p:nvPr/>
        </p:nvPicPr>
        <p:blipFill>
          <a:blip r:embed="rId3">
            <a:alphaModFix/>
          </a:blip>
          <a:stretch>
            <a:fillRect/>
          </a:stretch>
        </p:blipFill>
        <p:spPr>
          <a:xfrm>
            <a:off x="1003525" y="3264863"/>
            <a:ext cx="529124" cy="529124"/>
          </a:xfrm>
          <a:prstGeom prst="rect">
            <a:avLst/>
          </a:prstGeom>
          <a:noFill/>
          <a:ln>
            <a:noFill/>
          </a:ln>
        </p:spPr>
      </p:pic>
      <p:pic>
        <p:nvPicPr>
          <p:cNvPr id="1063" name="Google Shape;1063;p71"/>
          <p:cNvPicPr preferRelativeResize="0"/>
          <p:nvPr/>
        </p:nvPicPr>
        <p:blipFill>
          <a:blip r:embed="rId3">
            <a:alphaModFix/>
          </a:blip>
          <a:stretch>
            <a:fillRect/>
          </a:stretch>
        </p:blipFill>
        <p:spPr>
          <a:xfrm>
            <a:off x="1742738" y="3345363"/>
            <a:ext cx="529124" cy="529124"/>
          </a:xfrm>
          <a:prstGeom prst="rect">
            <a:avLst/>
          </a:prstGeom>
          <a:noFill/>
          <a:ln>
            <a:noFill/>
          </a:ln>
        </p:spPr>
      </p:pic>
      <p:pic>
        <p:nvPicPr>
          <p:cNvPr id="1064" name="Google Shape;1064;p71"/>
          <p:cNvPicPr preferRelativeResize="0"/>
          <p:nvPr/>
        </p:nvPicPr>
        <p:blipFill>
          <a:blip r:embed="rId3">
            <a:alphaModFix/>
          </a:blip>
          <a:stretch>
            <a:fillRect/>
          </a:stretch>
        </p:blipFill>
        <p:spPr>
          <a:xfrm>
            <a:off x="1810925" y="2307188"/>
            <a:ext cx="529124" cy="529124"/>
          </a:xfrm>
          <a:prstGeom prst="rect">
            <a:avLst/>
          </a:prstGeom>
          <a:noFill/>
          <a:ln>
            <a:noFill/>
          </a:ln>
        </p:spPr>
      </p:pic>
      <p:pic>
        <p:nvPicPr>
          <p:cNvPr id="1065" name="Google Shape;1065;p71"/>
          <p:cNvPicPr preferRelativeResize="0"/>
          <p:nvPr/>
        </p:nvPicPr>
        <p:blipFill>
          <a:blip r:embed="rId3">
            <a:alphaModFix/>
          </a:blip>
          <a:stretch>
            <a:fillRect/>
          </a:stretch>
        </p:blipFill>
        <p:spPr>
          <a:xfrm>
            <a:off x="2075275" y="3608438"/>
            <a:ext cx="529124" cy="529124"/>
          </a:xfrm>
          <a:prstGeom prst="rect">
            <a:avLst/>
          </a:prstGeom>
          <a:noFill/>
          <a:ln>
            <a:noFill/>
          </a:ln>
        </p:spPr>
      </p:pic>
      <p:pic>
        <p:nvPicPr>
          <p:cNvPr id="1066" name="Google Shape;1066;p71"/>
          <p:cNvPicPr preferRelativeResize="0"/>
          <p:nvPr/>
        </p:nvPicPr>
        <p:blipFill>
          <a:blip r:embed="rId3">
            <a:alphaModFix/>
          </a:blip>
          <a:stretch>
            <a:fillRect/>
          </a:stretch>
        </p:blipFill>
        <p:spPr>
          <a:xfrm>
            <a:off x="1415150" y="3608438"/>
            <a:ext cx="529124" cy="529124"/>
          </a:xfrm>
          <a:prstGeom prst="rect">
            <a:avLst/>
          </a:prstGeom>
          <a:noFill/>
          <a:ln>
            <a:noFill/>
          </a:ln>
        </p:spPr>
      </p:pic>
      <p:pic>
        <p:nvPicPr>
          <p:cNvPr id="1067" name="Google Shape;1067;p71"/>
          <p:cNvPicPr preferRelativeResize="0"/>
          <p:nvPr/>
        </p:nvPicPr>
        <p:blipFill>
          <a:blip r:embed="rId3">
            <a:alphaModFix/>
          </a:blip>
          <a:stretch>
            <a:fillRect/>
          </a:stretch>
        </p:blipFill>
        <p:spPr>
          <a:xfrm>
            <a:off x="1081775" y="2374563"/>
            <a:ext cx="529124" cy="529124"/>
          </a:xfrm>
          <a:prstGeom prst="rect">
            <a:avLst/>
          </a:prstGeom>
          <a:noFill/>
          <a:ln>
            <a:noFill/>
          </a:ln>
        </p:spPr>
      </p:pic>
      <p:pic>
        <p:nvPicPr>
          <p:cNvPr id="1068" name="Google Shape;1068;p71"/>
          <p:cNvPicPr preferRelativeResize="0"/>
          <p:nvPr/>
        </p:nvPicPr>
        <p:blipFill>
          <a:blip r:embed="rId3">
            <a:alphaModFix/>
          </a:blip>
          <a:stretch>
            <a:fillRect/>
          </a:stretch>
        </p:blipFill>
        <p:spPr>
          <a:xfrm>
            <a:off x="1415150" y="2991500"/>
            <a:ext cx="529124" cy="529124"/>
          </a:xfrm>
          <a:prstGeom prst="rect">
            <a:avLst/>
          </a:prstGeom>
          <a:noFill/>
          <a:ln>
            <a:noFill/>
          </a:ln>
        </p:spPr>
      </p:pic>
      <p:pic>
        <p:nvPicPr>
          <p:cNvPr id="1069" name="Google Shape;1069;p71"/>
          <p:cNvPicPr preferRelativeResize="0"/>
          <p:nvPr/>
        </p:nvPicPr>
        <p:blipFill>
          <a:blip r:embed="rId3">
            <a:alphaModFix/>
          </a:blip>
          <a:stretch>
            <a:fillRect/>
          </a:stretch>
        </p:blipFill>
        <p:spPr>
          <a:xfrm>
            <a:off x="886025" y="3608438"/>
            <a:ext cx="529124" cy="529124"/>
          </a:xfrm>
          <a:prstGeom prst="rect">
            <a:avLst/>
          </a:prstGeom>
          <a:noFill/>
          <a:ln>
            <a:noFill/>
          </a:ln>
        </p:spPr>
      </p:pic>
      <p:pic>
        <p:nvPicPr>
          <p:cNvPr id="1070" name="Google Shape;1070;p71"/>
          <p:cNvPicPr preferRelativeResize="0"/>
          <p:nvPr/>
        </p:nvPicPr>
        <p:blipFill>
          <a:blip r:embed="rId3">
            <a:alphaModFix/>
          </a:blip>
          <a:stretch>
            <a:fillRect/>
          </a:stretch>
        </p:blipFill>
        <p:spPr>
          <a:xfrm>
            <a:off x="2340050" y="2991500"/>
            <a:ext cx="529124" cy="5291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052"/>
                                        </p:tgtEl>
                                        <p:attrNameLst>
                                          <p:attrName>style.visibility</p:attrName>
                                        </p:attrNameLst>
                                      </p:cBhvr>
                                      <p:to>
                                        <p:strVal val="visible"/>
                                      </p:to>
                                    </p:set>
                                    <p:animEffect filter="fade" transition="in">
                                      <p:cBhvr>
                                        <p:cTn dur="1000"/>
                                        <p:tgtEl>
                                          <p:spTgt spid="1052"/>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053"/>
                                        </p:tgtEl>
                                        <p:attrNameLst>
                                          <p:attrName>style.visibility</p:attrName>
                                        </p:attrNameLst>
                                      </p:cBhvr>
                                      <p:to>
                                        <p:strVal val="visible"/>
                                      </p:to>
                                    </p:set>
                                    <p:anim calcmode="lin" valueType="num">
                                      <p:cBhvr additive="base">
                                        <p:cTn dur="1000"/>
                                        <p:tgtEl>
                                          <p:spTgt spid="1053"/>
                                        </p:tgtEl>
                                        <p:attrNameLst>
                                          <p:attrName>ppt_w</p:attrName>
                                        </p:attrNameLst>
                                      </p:cBhvr>
                                      <p:tavLst>
                                        <p:tav fmla="" tm="0">
                                          <p:val>
                                            <p:strVal val="0"/>
                                          </p:val>
                                        </p:tav>
                                        <p:tav fmla="" tm="100000">
                                          <p:val>
                                            <p:strVal val="#ppt_w"/>
                                          </p:val>
                                        </p:tav>
                                      </p:tavLst>
                                    </p:anim>
                                    <p:anim calcmode="lin" valueType="num">
                                      <p:cBhvr additive="base">
                                        <p:cTn dur="1000"/>
                                        <p:tgtEl>
                                          <p:spTgt spid="1053"/>
                                        </p:tgtEl>
                                        <p:attrNameLst>
                                          <p:attrName>ppt_h</p:attrName>
                                        </p:attrNameLst>
                                      </p:cBhvr>
                                      <p:tavLst>
                                        <p:tav fmla="" tm="0">
                                          <p:val>
                                            <p:strVal val="0"/>
                                          </p:val>
                                        </p:tav>
                                        <p:tav fmla="" tm="100000">
                                          <p:val>
                                            <p:strVal val="#ppt_h"/>
                                          </p:val>
                                        </p:tav>
                                      </p:tavLst>
                                    </p:anim>
                                  </p:childTnLst>
                                </p:cTn>
                              </p:par>
                              <p:par>
                                <p:cTn fill="hold" nodeType="withEffect" presetClass="entr" presetID="2" presetSubtype="8">
                                  <p:stCondLst>
                                    <p:cond delay="0"/>
                                  </p:stCondLst>
                                  <p:childTnLst>
                                    <p:set>
                                      <p:cBhvr>
                                        <p:cTn dur="1" fill="hold">
                                          <p:stCondLst>
                                            <p:cond delay="0"/>
                                          </p:stCondLst>
                                        </p:cTn>
                                        <p:tgtEl>
                                          <p:spTgt spid="1054"/>
                                        </p:tgtEl>
                                        <p:attrNameLst>
                                          <p:attrName>style.visibility</p:attrName>
                                        </p:attrNameLst>
                                      </p:cBhvr>
                                      <p:to>
                                        <p:strVal val="visible"/>
                                      </p:to>
                                    </p:set>
                                    <p:anim calcmode="lin" valueType="num">
                                      <p:cBhvr additive="base">
                                        <p:cTn dur="700"/>
                                        <p:tgtEl>
                                          <p:spTgt spid="105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1055"/>
                                        </p:tgtEl>
                                        <p:attrNameLst>
                                          <p:attrName>style.visibility</p:attrName>
                                        </p:attrNameLst>
                                      </p:cBhvr>
                                      <p:to>
                                        <p:strVal val="visible"/>
                                      </p:to>
                                    </p:set>
                                    <p:anim calcmode="lin" valueType="num">
                                      <p:cBhvr additive="base">
                                        <p:cTn dur="500"/>
                                        <p:tgtEl>
                                          <p:spTgt spid="105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0"/>
                                  </p:stCondLst>
                                  <p:childTnLst>
                                    <p:set>
                                      <p:cBhvr>
                                        <p:cTn dur="1" fill="hold">
                                          <p:stCondLst>
                                            <p:cond delay="0"/>
                                          </p:stCondLst>
                                        </p:cTn>
                                        <p:tgtEl>
                                          <p:spTgt spid="1056"/>
                                        </p:tgtEl>
                                        <p:attrNameLst>
                                          <p:attrName>style.visibility</p:attrName>
                                        </p:attrNameLst>
                                      </p:cBhvr>
                                      <p:to>
                                        <p:strVal val="visible"/>
                                      </p:to>
                                    </p:set>
                                    <p:anim calcmode="lin" valueType="num">
                                      <p:cBhvr additive="base">
                                        <p:cTn dur="1000"/>
                                        <p:tgtEl>
                                          <p:spTgt spid="105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1">
                                  <p:stCondLst>
                                    <p:cond delay="0"/>
                                  </p:stCondLst>
                                  <p:childTnLst>
                                    <p:set>
                                      <p:cBhvr>
                                        <p:cTn dur="1" fill="hold">
                                          <p:stCondLst>
                                            <p:cond delay="0"/>
                                          </p:stCondLst>
                                        </p:cTn>
                                        <p:tgtEl>
                                          <p:spTgt spid="1057"/>
                                        </p:tgtEl>
                                        <p:attrNameLst>
                                          <p:attrName>style.visibility</p:attrName>
                                        </p:attrNameLst>
                                      </p:cBhvr>
                                      <p:to>
                                        <p:strVal val="visible"/>
                                      </p:to>
                                    </p:set>
                                    <p:anim calcmode="lin" valueType="num">
                                      <p:cBhvr additive="base">
                                        <p:cTn dur="1000"/>
                                        <p:tgtEl>
                                          <p:spTgt spid="105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0"/>
                                  </p:stCondLst>
                                  <p:childTnLst>
                                    <p:set>
                                      <p:cBhvr>
                                        <p:cTn dur="1" fill="hold">
                                          <p:stCondLst>
                                            <p:cond delay="0"/>
                                          </p:stCondLst>
                                        </p:cTn>
                                        <p:tgtEl>
                                          <p:spTgt spid="1058"/>
                                        </p:tgtEl>
                                        <p:attrNameLst>
                                          <p:attrName>style.visibility</p:attrName>
                                        </p:attrNameLst>
                                      </p:cBhvr>
                                      <p:to>
                                        <p:strVal val="visible"/>
                                      </p:to>
                                    </p:set>
                                    <p:anim calcmode="lin" valueType="num">
                                      <p:cBhvr additive="base">
                                        <p:cTn dur="1000"/>
                                        <p:tgtEl>
                                          <p:spTgt spid="105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1">
                                  <p:stCondLst>
                                    <p:cond delay="0"/>
                                  </p:stCondLst>
                                  <p:childTnLst>
                                    <p:set>
                                      <p:cBhvr>
                                        <p:cTn dur="1" fill="hold">
                                          <p:stCondLst>
                                            <p:cond delay="0"/>
                                          </p:stCondLst>
                                        </p:cTn>
                                        <p:tgtEl>
                                          <p:spTgt spid="1059"/>
                                        </p:tgtEl>
                                        <p:attrNameLst>
                                          <p:attrName>style.visibility</p:attrName>
                                        </p:attrNameLst>
                                      </p:cBhvr>
                                      <p:to>
                                        <p:strVal val="visible"/>
                                      </p:to>
                                    </p:set>
                                    <p:anim calcmode="lin" valueType="num">
                                      <p:cBhvr additive="base">
                                        <p:cTn dur="500"/>
                                        <p:tgtEl>
                                          <p:spTgt spid="105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60"/>
                                        </p:tgtEl>
                                        <p:attrNameLst>
                                          <p:attrName>style.visibility</p:attrName>
                                        </p:attrNameLst>
                                      </p:cBhvr>
                                      <p:to>
                                        <p:strVal val="visible"/>
                                      </p:to>
                                    </p:set>
                                    <p:anim calcmode="lin" valueType="num">
                                      <p:cBhvr additive="base">
                                        <p:cTn dur="500"/>
                                        <p:tgtEl>
                                          <p:spTgt spid="106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62"/>
                                        </p:tgtEl>
                                        <p:attrNameLst>
                                          <p:attrName>style.visibility</p:attrName>
                                        </p:attrNameLst>
                                      </p:cBhvr>
                                      <p:to>
                                        <p:strVal val="visible"/>
                                      </p:to>
                                    </p:set>
                                    <p:anim calcmode="lin" valueType="num">
                                      <p:cBhvr additive="base">
                                        <p:cTn dur="600"/>
                                        <p:tgtEl>
                                          <p:spTgt spid="106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0"/>
                                  </p:stCondLst>
                                  <p:childTnLst>
                                    <p:set>
                                      <p:cBhvr>
                                        <p:cTn dur="1" fill="hold">
                                          <p:stCondLst>
                                            <p:cond delay="0"/>
                                          </p:stCondLst>
                                        </p:cTn>
                                        <p:tgtEl>
                                          <p:spTgt spid="1061"/>
                                        </p:tgtEl>
                                        <p:attrNameLst>
                                          <p:attrName>style.visibility</p:attrName>
                                        </p:attrNameLst>
                                      </p:cBhvr>
                                      <p:to>
                                        <p:strVal val="visible"/>
                                      </p:to>
                                    </p:set>
                                    <p:anim calcmode="lin" valueType="num">
                                      <p:cBhvr additive="base">
                                        <p:cTn dur="500"/>
                                        <p:tgtEl>
                                          <p:spTgt spid="106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1">
                                  <p:stCondLst>
                                    <p:cond delay="0"/>
                                  </p:stCondLst>
                                  <p:childTnLst>
                                    <p:set>
                                      <p:cBhvr>
                                        <p:cTn dur="1" fill="hold">
                                          <p:stCondLst>
                                            <p:cond delay="0"/>
                                          </p:stCondLst>
                                        </p:cTn>
                                        <p:tgtEl>
                                          <p:spTgt spid="1063"/>
                                        </p:tgtEl>
                                        <p:attrNameLst>
                                          <p:attrName>style.visibility</p:attrName>
                                        </p:attrNameLst>
                                      </p:cBhvr>
                                      <p:to>
                                        <p:strVal val="visible"/>
                                      </p:to>
                                    </p:set>
                                    <p:anim calcmode="lin" valueType="num">
                                      <p:cBhvr additive="base">
                                        <p:cTn dur="500"/>
                                        <p:tgtEl>
                                          <p:spTgt spid="106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0"/>
                                  </p:stCondLst>
                                  <p:childTnLst>
                                    <p:set>
                                      <p:cBhvr>
                                        <p:cTn dur="1" fill="hold">
                                          <p:stCondLst>
                                            <p:cond delay="0"/>
                                          </p:stCondLst>
                                        </p:cTn>
                                        <p:tgtEl>
                                          <p:spTgt spid="1064"/>
                                        </p:tgtEl>
                                        <p:attrNameLst>
                                          <p:attrName>style.visibility</p:attrName>
                                        </p:attrNameLst>
                                      </p:cBhvr>
                                      <p:to>
                                        <p:strVal val="visible"/>
                                      </p:to>
                                    </p:set>
                                    <p:anim calcmode="lin" valueType="num">
                                      <p:cBhvr additive="base">
                                        <p:cTn dur="500"/>
                                        <p:tgtEl>
                                          <p:spTgt spid="106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1">
                                  <p:stCondLst>
                                    <p:cond delay="0"/>
                                  </p:stCondLst>
                                  <p:childTnLst>
                                    <p:set>
                                      <p:cBhvr>
                                        <p:cTn dur="1" fill="hold">
                                          <p:stCondLst>
                                            <p:cond delay="0"/>
                                          </p:stCondLst>
                                        </p:cTn>
                                        <p:tgtEl>
                                          <p:spTgt spid="1066"/>
                                        </p:tgtEl>
                                        <p:attrNameLst>
                                          <p:attrName>style.visibility</p:attrName>
                                        </p:attrNameLst>
                                      </p:cBhvr>
                                      <p:to>
                                        <p:strVal val="visible"/>
                                      </p:to>
                                    </p:set>
                                    <p:anim calcmode="lin" valueType="num">
                                      <p:cBhvr additive="base">
                                        <p:cTn dur="1100"/>
                                        <p:tgtEl>
                                          <p:spTgt spid="106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0"/>
                                  </p:stCondLst>
                                  <p:childTnLst>
                                    <p:set>
                                      <p:cBhvr>
                                        <p:cTn dur="1" fill="hold">
                                          <p:stCondLst>
                                            <p:cond delay="0"/>
                                          </p:stCondLst>
                                        </p:cTn>
                                        <p:tgtEl>
                                          <p:spTgt spid="1067"/>
                                        </p:tgtEl>
                                        <p:attrNameLst>
                                          <p:attrName>style.visibility</p:attrName>
                                        </p:attrNameLst>
                                      </p:cBhvr>
                                      <p:to>
                                        <p:strVal val="visible"/>
                                      </p:to>
                                    </p:set>
                                    <p:anim calcmode="lin" valueType="num">
                                      <p:cBhvr additive="base">
                                        <p:cTn dur="500"/>
                                        <p:tgtEl>
                                          <p:spTgt spid="106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1065"/>
                                        </p:tgtEl>
                                        <p:attrNameLst>
                                          <p:attrName>style.visibility</p:attrName>
                                        </p:attrNameLst>
                                      </p:cBhvr>
                                      <p:to>
                                        <p:strVal val="visible"/>
                                      </p:to>
                                    </p:set>
                                    <p:anim calcmode="lin" valueType="num">
                                      <p:cBhvr additive="base">
                                        <p:cTn dur="500"/>
                                        <p:tgtEl>
                                          <p:spTgt spid="106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0"/>
                                  </p:stCondLst>
                                  <p:childTnLst>
                                    <p:set>
                                      <p:cBhvr>
                                        <p:cTn dur="1" fill="hold">
                                          <p:stCondLst>
                                            <p:cond delay="0"/>
                                          </p:stCondLst>
                                        </p:cTn>
                                        <p:tgtEl>
                                          <p:spTgt spid="1068"/>
                                        </p:tgtEl>
                                        <p:attrNameLst>
                                          <p:attrName>style.visibility</p:attrName>
                                        </p:attrNameLst>
                                      </p:cBhvr>
                                      <p:to>
                                        <p:strVal val="visible"/>
                                      </p:to>
                                    </p:set>
                                    <p:anim calcmode="lin" valueType="num">
                                      <p:cBhvr additive="base">
                                        <p:cTn dur="800"/>
                                        <p:tgtEl>
                                          <p:spTgt spid="106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1069"/>
                                        </p:tgtEl>
                                        <p:attrNameLst>
                                          <p:attrName>style.visibility</p:attrName>
                                        </p:attrNameLst>
                                      </p:cBhvr>
                                      <p:to>
                                        <p:strVal val="visible"/>
                                      </p:to>
                                    </p:set>
                                    <p:anim calcmode="lin" valueType="num">
                                      <p:cBhvr additive="base">
                                        <p:cTn dur="800"/>
                                        <p:tgtEl>
                                          <p:spTgt spid="106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0"/>
                                  </p:stCondLst>
                                  <p:childTnLst>
                                    <p:set>
                                      <p:cBhvr>
                                        <p:cTn dur="1" fill="hold">
                                          <p:stCondLst>
                                            <p:cond delay="0"/>
                                          </p:stCondLst>
                                        </p:cTn>
                                        <p:tgtEl>
                                          <p:spTgt spid="1070"/>
                                        </p:tgtEl>
                                        <p:attrNameLst>
                                          <p:attrName>style.visibility</p:attrName>
                                        </p:attrNameLst>
                                      </p:cBhvr>
                                      <p:to>
                                        <p:strVal val="visible"/>
                                      </p:to>
                                    </p:set>
                                    <p:anim calcmode="lin" valueType="num">
                                      <p:cBhvr additive="base">
                                        <p:cTn dur="500"/>
                                        <p:tgtEl>
                                          <p:spTgt spid="107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83" name="Shape 83"/>
        <p:cNvGrpSpPr/>
        <p:nvPr/>
      </p:nvGrpSpPr>
      <p:grpSpPr>
        <a:xfrm>
          <a:off x="0" y="0"/>
          <a:ext cx="0" cy="0"/>
          <a:chOff x="0" y="0"/>
          <a:chExt cx="0" cy="0"/>
        </a:xfrm>
      </p:grpSpPr>
      <p:sp>
        <p:nvSpPr>
          <p:cNvPr id="84" name="Google Shape;84;p18"/>
          <p:cNvSpPr txBox="1"/>
          <p:nvPr>
            <p:ph idx="1" type="body"/>
          </p:nvPr>
        </p:nvSpPr>
        <p:spPr>
          <a:xfrm>
            <a:off x="250475" y="223775"/>
            <a:ext cx="4260300" cy="7293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b="1" lang="es" sz="3000">
                <a:solidFill>
                  <a:schemeClr val="dk1"/>
                </a:solidFill>
                <a:latin typeface="Caveat"/>
                <a:ea typeface="Caveat"/>
                <a:cs typeface="Caveat"/>
                <a:sym typeface="Caveat"/>
              </a:rPr>
              <a:t>¿Por qué un árbol genealógico?</a:t>
            </a:r>
            <a:endParaRPr b="1" sz="3000">
              <a:latin typeface="Caveat"/>
              <a:ea typeface="Caveat"/>
              <a:cs typeface="Caveat"/>
              <a:sym typeface="Caveat"/>
            </a:endParaRPr>
          </a:p>
        </p:txBody>
      </p:sp>
      <p:pic>
        <p:nvPicPr>
          <p:cNvPr id="85" name="Google Shape;85;p18"/>
          <p:cNvPicPr preferRelativeResize="0"/>
          <p:nvPr/>
        </p:nvPicPr>
        <p:blipFill>
          <a:blip r:embed="rId3">
            <a:alphaModFix amt="48000"/>
          </a:blip>
          <a:stretch>
            <a:fillRect/>
          </a:stretch>
        </p:blipFill>
        <p:spPr>
          <a:xfrm>
            <a:off x="321084" y="1539655"/>
            <a:ext cx="1833749" cy="2000925"/>
          </a:xfrm>
          <a:prstGeom prst="rect">
            <a:avLst/>
          </a:prstGeom>
          <a:noFill/>
          <a:ln>
            <a:noFill/>
          </a:ln>
        </p:spPr>
      </p:pic>
      <p:sp>
        <p:nvSpPr>
          <p:cNvPr id="86" name="Google Shape;86;p18"/>
          <p:cNvSpPr txBox="1"/>
          <p:nvPr>
            <p:ph idx="1" type="body"/>
          </p:nvPr>
        </p:nvSpPr>
        <p:spPr>
          <a:xfrm>
            <a:off x="2231025" y="732025"/>
            <a:ext cx="6585000" cy="4080900"/>
          </a:xfrm>
          <a:prstGeom prst="rect">
            <a:avLst/>
          </a:prstGeom>
        </p:spPr>
        <p:txBody>
          <a:bodyPr anchorCtr="0" anchor="t" bIns="91425" lIns="91425" spcFirstLastPara="1" rIns="91425" wrap="square" tIns="91425">
            <a:noAutofit/>
          </a:bodyPr>
          <a:lstStyle/>
          <a:p>
            <a:pPr indent="0" lvl="0" marL="0" rtl="0" algn="l">
              <a:lnSpc>
                <a:spcPct val="100000"/>
              </a:lnSpc>
              <a:spcBef>
                <a:spcPts val="100"/>
              </a:spcBef>
              <a:spcAft>
                <a:spcPts val="0"/>
              </a:spcAft>
              <a:buNone/>
            </a:pPr>
            <a:r>
              <a:rPr lang="es" sz="2000">
                <a:solidFill>
                  <a:schemeClr val="dk1"/>
                </a:solidFill>
                <a:latin typeface="Caveat"/>
                <a:ea typeface="Caveat"/>
                <a:cs typeface="Caveat"/>
                <a:sym typeface="Caveat"/>
              </a:rPr>
              <a:t> </a:t>
            </a:r>
            <a:r>
              <a:rPr lang="es" sz="2400" u="sng">
                <a:solidFill>
                  <a:schemeClr val="dk1"/>
                </a:solidFill>
                <a:latin typeface="Caveat"/>
                <a:ea typeface="Caveat"/>
                <a:cs typeface="Caveat"/>
                <a:sym typeface="Caveat"/>
              </a:rPr>
              <a:t>2</a:t>
            </a:r>
            <a:r>
              <a:rPr lang="es" sz="2400" u="sng">
                <a:solidFill>
                  <a:schemeClr val="dk1"/>
                </a:solidFill>
                <a:latin typeface="Caveat"/>
                <a:ea typeface="Caveat"/>
                <a:cs typeface="Caveat"/>
                <a:sym typeface="Caveat"/>
              </a:rPr>
              <a:t>. Es TU historia </a:t>
            </a:r>
            <a:br>
              <a:rPr lang="es" sz="2000">
                <a:solidFill>
                  <a:schemeClr val="dk1"/>
                </a:solidFill>
                <a:latin typeface="Caveat"/>
                <a:ea typeface="Caveat"/>
                <a:cs typeface="Caveat"/>
                <a:sym typeface="Caveat"/>
              </a:rPr>
            </a:br>
            <a:br>
              <a:rPr lang="es" sz="2000">
                <a:solidFill>
                  <a:schemeClr val="dk1"/>
                </a:solidFill>
                <a:latin typeface="Caveat"/>
                <a:ea typeface="Caveat"/>
                <a:cs typeface="Caveat"/>
                <a:sym typeface="Caveat"/>
              </a:rPr>
            </a:br>
            <a:r>
              <a:rPr lang="es" sz="1600">
                <a:solidFill>
                  <a:schemeClr val="dk1"/>
                </a:solidFill>
                <a:latin typeface="Caveat"/>
                <a:ea typeface="Caveat"/>
                <a:cs typeface="Caveat"/>
                <a:sym typeface="Caveat"/>
              </a:rPr>
              <a:t>*A todos nos han enseñado la historia del mundo y la historia de nuestro país, pero nadie sabe nada de su propia historia, de dónde viene, quién es, qué pasó y no pasó para que estés aquí ahora, y cuál es la gente de la que provienes</a:t>
            </a:r>
            <a:br>
              <a:rPr lang="es" sz="1600">
                <a:solidFill>
                  <a:schemeClr val="dk1"/>
                </a:solidFill>
                <a:latin typeface="Caveat"/>
                <a:ea typeface="Caveat"/>
                <a:cs typeface="Caveat"/>
                <a:sym typeface="Caveat"/>
              </a:rPr>
            </a:br>
            <a:br>
              <a:rPr lang="es" sz="1600">
                <a:solidFill>
                  <a:schemeClr val="dk1"/>
                </a:solidFill>
                <a:latin typeface="Caveat"/>
                <a:ea typeface="Caveat"/>
                <a:cs typeface="Caveat"/>
                <a:sym typeface="Caveat"/>
              </a:rPr>
            </a:br>
            <a:r>
              <a:rPr lang="es" sz="1600">
                <a:solidFill>
                  <a:schemeClr val="dk1"/>
                </a:solidFill>
                <a:latin typeface="Caveat"/>
                <a:ea typeface="Caveat"/>
                <a:cs typeface="Caveat"/>
                <a:sym typeface="Caveat"/>
              </a:rPr>
              <a:t> *No se trata solo de nombres de personas. Tanto en el árbol como en las actas entregadas descubrirás mil datos y anécdotas. De dónde viene cada uno de tus antepasados, dónde se conocieron, qué edad tenían al casarse, de qué murieron y a qué edad, cuántos hijos tuvieron y cuántos perdieron, a qué se dedicaron, quiénes eran sus amigos, sus padrinos, etc; Incluso cómo escribían o firmaban; Y muchas más anécdotas como el motivo de sus bodas y sus segundas bodas, quién tuvo que morir para que ahora estés aquí, o sucesos que pasaron en su pueblo en esos momentos históricos.</a:t>
            </a:r>
            <a:br>
              <a:rPr lang="es" sz="1600">
                <a:solidFill>
                  <a:schemeClr val="dk1"/>
                </a:solidFill>
                <a:latin typeface="Caveat"/>
                <a:ea typeface="Caveat"/>
                <a:cs typeface="Caveat"/>
                <a:sym typeface="Caveat"/>
              </a:rPr>
            </a:br>
            <a:br>
              <a:rPr lang="es" sz="1600">
                <a:solidFill>
                  <a:schemeClr val="dk1"/>
                </a:solidFill>
                <a:latin typeface="Caveat"/>
                <a:ea typeface="Caveat"/>
                <a:cs typeface="Caveat"/>
                <a:sym typeface="Caveat"/>
              </a:rPr>
            </a:br>
            <a:r>
              <a:rPr lang="es" sz="1600">
                <a:solidFill>
                  <a:schemeClr val="dk1"/>
                </a:solidFill>
                <a:latin typeface="Caveat"/>
                <a:ea typeface="Caveat"/>
                <a:cs typeface="Caveat"/>
                <a:sym typeface="Caveat"/>
              </a:rPr>
              <a:t> *Descubre por fin de dónde eres en realidad</a:t>
            </a:r>
            <a:endParaRPr sz="1600">
              <a:solidFill>
                <a:schemeClr val="dk1"/>
              </a:solidFill>
              <a:latin typeface="Caveat"/>
              <a:ea typeface="Caveat"/>
              <a:cs typeface="Caveat"/>
              <a:sym typeface="Caveat"/>
            </a:endParaRPr>
          </a:p>
          <a:p>
            <a:pPr indent="0" lvl="0" marL="0" rtl="0" algn="l">
              <a:lnSpc>
                <a:spcPct val="100000"/>
              </a:lnSpc>
              <a:spcBef>
                <a:spcPts val="100"/>
              </a:spcBef>
              <a:spcAft>
                <a:spcPts val="0"/>
              </a:spcAft>
              <a:buNone/>
            </a:pPr>
            <a:r>
              <a:t/>
            </a:r>
            <a:endParaRPr sz="16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sz="2000">
              <a:solidFill>
                <a:schemeClr val="dk1"/>
              </a:solidFill>
              <a:latin typeface="Caveat"/>
              <a:ea typeface="Caveat"/>
              <a:cs typeface="Caveat"/>
              <a:sym typeface="Caveat"/>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074" name="Shape 1074"/>
        <p:cNvGrpSpPr/>
        <p:nvPr/>
      </p:nvGrpSpPr>
      <p:grpSpPr>
        <a:xfrm>
          <a:off x="0" y="0"/>
          <a:ext cx="0" cy="0"/>
          <a:chOff x="0" y="0"/>
          <a:chExt cx="0" cy="0"/>
        </a:xfrm>
      </p:grpSpPr>
      <p:sp>
        <p:nvSpPr>
          <p:cNvPr id="1075" name="Google Shape;1075;p72"/>
          <p:cNvSpPr txBox="1"/>
          <p:nvPr>
            <p:ph idx="1" type="body"/>
          </p:nvPr>
        </p:nvSpPr>
        <p:spPr>
          <a:xfrm>
            <a:off x="747050" y="695900"/>
            <a:ext cx="7460100" cy="27066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5400">
                <a:solidFill>
                  <a:schemeClr val="dk1"/>
                </a:solidFill>
                <a:latin typeface="Caveat"/>
                <a:ea typeface="Caveat"/>
                <a:cs typeface="Caveat"/>
                <a:sym typeface="Caveat"/>
              </a:rPr>
              <a:t>¡CONSÚLTANOS EL PRECIO ACTUAL DE NUESTRA OFERTA INICIAL</a:t>
            </a:r>
            <a:r>
              <a:rPr b="1" lang="es" sz="5400">
                <a:solidFill>
                  <a:schemeClr val="dk1"/>
                </a:solidFill>
                <a:latin typeface="Caveat"/>
                <a:ea typeface="Caveat"/>
                <a:cs typeface="Caveat"/>
                <a:sym typeface="Caveat"/>
              </a:rPr>
              <a:t>!</a:t>
            </a:r>
            <a:endParaRPr b="1" sz="5400">
              <a:solidFill>
                <a:schemeClr val="dk1"/>
              </a:solidFill>
              <a:latin typeface="Caveat"/>
              <a:ea typeface="Caveat"/>
              <a:cs typeface="Caveat"/>
              <a:sym typeface="Caveat"/>
            </a:endParaRPr>
          </a:p>
        </p:txBody>
      </p:sp>
      <p:sp>
        <p:nvSpPr>
          <p:cNvPr id="1076" name="Google Shape;1076;p72"/>
          <p:cNvSpPr txBox="1"/>
          <p:nvPr>
            <p:ph idx="1" type="body"/>
          </p:nvPr>
        </p:nvSpPr>
        <p:spPr>
          <a:xfrm>
            <a:off x="994275" y="3205750"/>
            <a:ext cx="7590600" cy="9804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3700">
                <a:solidFill>
                  <a:srgbClr val="980000"/>
                </a:solidFill>
                <a:latin typeface="Caveat"/>
                <a:ea typeface="Caveat"/>
                <a:cs typeface="Caveat"/>
                <a:sym typeface="Caveat"/>
              </a:rPr>
              <a:t>(Que en principio son alrededor de 300 euros)</a:t>
            </a:r>
            <a:endParaRPr sz="3700">
              <a:solidFill>
                <a:srgbClr val="980000"/>
              </a:solidFill>
              <a:latin typeface="Caveat"/>
              <a:ea typeface="Caveat"/>
              <a:cs typeface="Caveat"/>
              <a:sym typeface="Cave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6"/>
                                        </p:tgtEl>
                                        <p:attrNameLst>
                                          <p:attrName>style.visibility</p:attrName>
                                        </p:attrNameLst>
                                      </p:cBhvr>
                                      <p:to>
                                        <p:strVal val="visible"/>
                                      </p:to>
                                    </p:set>
                                    <p:animEffect filter="fade" transition="in">
                                      <p:cBhvr>
                                        <p:cTn dur="1000"/>
                                        <p:tgtEl>
                                          <p:spTgt spid="10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080" name="Shape 1080"/>
        <p:cNvGrpSpPr/>
        <p:nvPr/>
      </p:nvGrpSpPr>
      <p:grpSpPr>
        <a:xfrm>
          <a:off x="0" y="0"/>
          <a:ext cx="0" cy="0"/>
          <a:chOff x="0" y="0"/>
          <a:chExt cx="0" cy="0"/>
        </a:xfrm>
      </p:grpSpPr>
      <p:sp>
        <p:nvSpPr>
          <p:cNvPr id="1081" name="Google Shape;1081;p73"/>
          <p:cNvSpPr txBox="1"/>
          <p:nvPr>
            <p:ph idx="1" type="body"/>
          </p:nvPr>
        </p:nvSpPr>
        <p:spPr>
          <a:xfrm>
            <a:off x="5125125" y="3665650"/>
            <a:ext cx="4827000" cy="10737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lang="es" sz="4100">
                <a:solidFill>
                  <a:schemeClr val="dk1"/>
                </a:solidFill>
                <a:latin typeface="Caveat"/>
                <a:ea typeface="Caveat"/>
                <a:cs typeface="Caveat"/>
                <a:sym typeface="Caveat"/>
              </a:rPr>
              <a:t>Más cosas…</a:t>
            </a:r>
            <a:endParaRPr sz="4100">
              <a:solidFill>
                <a:schemeClr val="dk1"/>
              </a:solidFill>
              <a:latin typeface="Caveat"/>
              <a:ea typeface="Caveat"/>
              <a:cs typeface="Caveat"/>
              <a:sym typeface="Caveat"/>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085" name="Shape 1085"/>
        <p:cNvGrpSpPr/>
        <p:nvPr/>
      </p:nvGrpSpPr>
      <p:grpSpPr>
        <a:xfrm>
          <a:off x="0" y="0"/>
          <a:ext cx="0" cy="0"/>
          <a:chOff x="0" y="0"/>
          <a:chExt cx="0" cy="0"/>
        </a:xfrm>
      </p:grpSpPr>
      <p:sp>
        <p:nvSpPr>
          <p:cNvPr id="1086" name="Google Shape;1086;p74"/>
          <p:cNvSpPr txBox="1"/>
          <p:nvPr>
            <p:ph idx="1" type="body"/>
          </p:nvPr>
        </p:nvSpPr>
        <p:spPr>
          <a:xfrm>
            <a:off x="1267525" y="1553150"/>
            <a:ext cx="6398700" cy="16656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5400">
                <a:solidFill>
                  <a:schemeClr val="dk1"/>
                </a:solidFill>
                <a:latin typeface="Caveat"/>
                <a:ea typeface="Caveat"/>
                <a:cs typeface="Caveat"/>
                <a:sym typeface="Caveat"/>
              </a:rPr>
              <a:t>ÁRBOL COMPLETO</a:t>
            </a:r>
            <a:br>
              <a:rPr b="1" lang="es" sz="5400">
                <a:solidFill>
                  <a:schemeClr val="dk1"/>
                </a:solidFill>
                <a:latin typeface="Caveat"/>
                <a:ea typeface="Caveat"/>
                <a:cs typeface="Caveat"/>
                <a:sym typeface="Caveat"/>
              </a:rPr>
            </a:br>
            <a:r>
              <a:rPr b="1" lang="es" sz="3200">
                <a:solidFill>
                  <a:schemeClr val="dk1"/>
                </a:solidFill>
                <a:latin typeface="Caveat"/>
                <a:ea typeface="Caveat"/>
                <a:cs typeface="Caveat"/>
                <a:sym typeface="Caveat"/>
              </a:rPr>
              <a:t>(¡En oferta de lanzamiento!)</a:t>
            </a:r>
            <a:endParaRPr b="1" sz="3200">
              <a:solidFill>
                <a:schemeClr val="dk1"/>
              </a:solidFill>
              <a:latin typeface="Caveat"/>
              <a:ea typeface="Caveat"/>
              <a:cs typeface="Caveat"/>
              <a:sym typeface="Caveat"/>
            </a:endParaRPr>
          </a:p>
        </p:txBody>
      </p:sp>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090" name="Shape 1090"/>
        <p:cNvGrpSpPr/>
        <p:nvPr/>
      </p:nvGrpSpPr>
      <p:grpSpPr>
        <a:xfrm>
          <a:off x="0" y="0"/>
          <a:ext cx="0" cy="0"/>
          <a:chOff x="0" y="0"/>
          <a:chExt cx="0" cy="0"/>
        </a:xfrm>
      </p:grpSpPr>
      <p:sp>
        <p:nvSpPr>
          <p:cNvPr id="1091" name="Google Shape;1091;p75"/>
          <p:cNvSpPr txBox="1"/>
          <p:nvPr>
            <p:ph idx="1" type="body"/>
          </p:nvPr>
        </p:nvSpPr>
        <p:spPr>
          <a:xfrm>
            <a:off x="1267525" y="1553150"/>
            <a:ext cx="6398700" cy="16656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5400" u="sng">
                <a:solidFill>
                  <a:schemeClr val="dk1"/>
                </a:solidFill>
                <a:latin typeface="Caveat"/>
                <a:ea typeface="Caveat"/>
                <a:cs typeface="Caveat"/>
                <a:sym typeface="Caveat"/>
              </a:rPr>
              <a:t>ÁRBOL COMPLETO</a:t>
            </a:r>
            <a:br>
              <a:rPr b="1" lang="es" sz="5400" u="sng">
                <a:solidFill>
                  <a:schemeClr val="dk1"/>
                </a:solidFill>
                <a:latin typeface="Caveat"/>
                <a:ea typeface="Caveat"/>
                <a:cs typeface="Caveat"/>
                <a:sym typeface="Caveat"/>
              </a:rPr>
            </a:br>
            <a:r>
              <a:rPr b="1" lang="es" sz="3200">
                <a:solidFill>
                  <a:schemeClr val="dk1"/>
                </a:solidFill>
                <a:latin typeface="Caveat"/>
                <a:ea typeface="Caveat"/>
                <a:cs typeface="Caveat"/>
                <a:sym typeface="Caveat"/>
              </a:rPr>
              <a:t>(¡En oferta de lanzamiento!)</a:t>
            </a:r>
            <a:endParaRPr b="1" sz="3200">
              <a:solidFill>
                <a:schemeClr val="dk1"/>
              </a:solidFill>
              <a:latin typeface="Caveat"/>
              <a:ea typeface="Caveat"/>
              <a:cs typeface="Caveat"/>
              <a:sym typeface="Caveat"/>
            </a:endParaRPr>
          </a:p>
        </p:txBody>
      </p:sp>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095" name="Shape 1095"/>
        <p:cNvGrpSpPr/>
        <p:nvPr/>
      </p:nvGrpSpPr>
      <p:grpSpPr>
        <a:xfrm>
          <a:off x="0" y="0"/>
          <a:ext cx="0" cy="0"/>
          <a:chOff x="0" y="0"/>
          <a:chExt cx="0" cy="0"/>
        </a:xfrm>
      </p:grpSpPr>
      <p:sp>
        <p:nvSpPr>
          <p:cNvPr id="1096" name="Google Shape;1096;p76"/>
          <p:cNvSpPr txBox="1"/>
          <p:nvPr>
            <p:ph idx="1" type="body"/>
          </p:nvPr>
        </p:nvSpPr>
        <p:spPr>
          <a:xfrm>
            <a:off x="-104075" y="83575"/>
            <a:ext cx="8031600" cy="8799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3400">
                <a:solidFill>
                  <a:schemeClr val="dk1"/>
                </a:solidFill>
                <a:latin typeface="Caveat"/>
                <a:ea typeface="Caveat"/>
                <a:cs typeface="Caveat"/>
                <a:sym typeface="Caveat"/>
              </a:rPr>
              <a:t>ÁRBOL COMPLETO </a:t>
            </a:r>
            <a:r>
              <a:rPr b="1" lang="es" sz="3200">
                <a:solidFill>
                  <a:schemeClr val="dk1"/>
                </a:solidFill>
                <a:latin typeface="Caveat"/>
                <a:ea typeface="Caveat"/>
                <a:cs typeface="Caveat"/>
                <a:sym typeface="Caveat"/>
              </a:rPr>
              <a:t>(¡En oferta de lanzamiento!)</a:t>
            </a:r>
            <a:endParaRPr b="1" sz="3200">
              <a:solidFill>
                <a:schemeClr val="dk1"/>
              </a:solidFill>
              <a:latin typeface="Caveat"/>
              <a:ea typeface="Caveat"/>
              <a:cs typeface="Caveat"/>
              <a:sym typeface="Caveat"/>
            </a:endParaRPr>
          </a:p>
        </p:txBody>
      </p:sp>
      <p:pic>
        <p:nvPicPr>
          <p:cNvPr id="1097" name="Google Shape;1097;p76"/>
          <p:cNvPicPr preferRelativeResize="0"/>
          <p:nvPr/>
        </p:nvPicPr>
        <p:blipFill>
          <a:blip r:embed="rId3">
            <a:alphaModFix/>
          </a:blip>
          <a:stretch>
            <a:fillRect/>
          </a:stretch>
        </p:blipFill>
        <p:spPr>
          <a:xfrm>
            <a:off x="1059901" y="1963074"/>
            <a:ext cx="7176602" cy="2459950"/>
          </a:xfrm>
          <a:prstGeom prst="rect">
            <a:avLst/>
          </a:prstGeom>
          <a:noFill/>
          <a:ln>
            <a:noFill/>
          </a:ln>
        </p:spPr>
      </p:pic>
      <p:sp>
        <p:nvSpPr>
          <p:cNvPr id="1098" name="Google Shape;1098;p76"/>
          <p:cNvSpPr txBox="1"/>
          <p:nvPr>
            <p:ph idx="1" type="body"/>
          </p:nvPr>
        </p:nvSpPr>
        <p:spPr>
          <a:xfrm>
            <a:off x="1191600" y="1229575"/>
            <a:ext cx="6760800" cy="7335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3000">
                <a:solidFill>
                  <a:schemeClr val="dk1"/>
                </a:solidFill>
                <a:latin typeface="Caveat"/>
                <a:ea typeface="Caveat"/>
                <a:cs typeface="Caveat"/>
                <a:sym typeface="Caveat"/>
              </a:rPr>
              <a:t>Hasta final de registros. ¿A que es es una pasada?</a:t>
            </a:r>
            <a:endParaRPr sz="2800">
              <a:solidFill>
                <a:schemeClr val="dk1"/>
              </a:solidFill>
              <a:latin typeface="Caveat"/>
              <a:ea typeface="Caveat"/>
              <a:cs typeface="Caveat"/>
              <a:sym typeface="Caveat"/>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097"/>
                                        </p:tgtEl>
                                        <p:attrNameLst>
                                          <p:attrName>style.visibility</p:attrName>
                                        </p:attrNameLst>
                                      </p:cBhvr>
                                      <p:to>
                                        <p:strVal val="visible"/>
                                      </p:to>
                                    </p:set>
                                    <p:anim calcmode="lin" valueType="num">
                                      <p:cBhvr additive="base">
                                        <p:cTn dur="1000"/>
                                        <p:tgtEl>
                                          <p:spTgt spid="1097"/>
                                        </p:tgtEl>
                                        <p:attrNameLst>
                                          <p:attrName>ppt_w</p:attrName>
                                        </p:attrNameLst>
                                      </p:cBhvr>
                                      <p:tavLst>
                                        <p:tav fmla="" tm="0">
                                          <p:val>
                                            <p:strVal val="0"/>
                                          </p:val>
                                        </p:tav>
                                        <p:tav fmla="" tm="100000">
                                          <p:val>
                                            <p:strVal val="#ppt_w"/>
                                          </p:val>
                                        </p:tav>
                                      </p:tavLst>
                                    </p:anim>
                                    <p:anim calcmode="lin" valueType="num">
                                      <p:cBhvr additive="base">
                                        <p:cTn dur="1000"/>
                                        <p:tgtEl>
                                          <p:spTgt spid="1097"/>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98"/>
                                        </p:tgtEl>
                                        <p:attrNameLst>
                                          <p:attrName>style.visibility</p:attrName>
                                        </p:attrNameLst>
                                      </p:cBhvr>
                                      <p:to>
                                        <p:strVal val="visible"/>
                                      </p:to>
                                    </p:set>
                                    <p:animEffect filter="fade" transition="in">
                                      <p:cBhvr>
                                        <p:cTn dur="1000"/>
                                        <p:tgtEl>
                                          <p:spTgt spid="10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102" name="Shape 1102"/>
        <p:cNvGrpSpPr/>
        <p:nvPr/>
      </p:nvGrpSpPr>
      <p:grpSpPr>
        <a:xfrm>
          <a:off x="0" y="0"/>
          <a:ext cx="0" cy="0"/>
          <a:chOff x="0" y="0"/>
          <a:chExt cx="0" cy="0"/>
        </a:xfrm>
      </p:grpSpPr>
      <p:sp>
        <p:nvSpPr>
          <p:cNvPr id="1103" name="Google Shape;1103;p77"/>
          <p:cNvSpPr txBox="1"/>
          <p:nvPr>
            <p:ph idx="1" type="body"/>
          </p:nvPr>
        </p:nvSpPr>
        <p:spPr>
          <a:xfrm>
            <a:off x="-104075" y="83575"/>
            <a:ext cx="8031600" cy="8799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3400">
                <a:solidFill>
                  <a:schemeClr val="dk1"/>
                </a:solidFill>
                <a:latin typeface="Caveat"/>
                <a:ea typeface="Caveat"/>
                <a:cs typeface="Caveat"/>
                <a:sym typeface="Caveat"/>
              </a:rPr>
              <a:t>ÁRBOL COMPLETO </a:t>
            </a:r>
            <a:r>
              <a:rPr b="1" lang="es" sz="3200">
                <a:solidFill>
                  <a:schemeClr val="dk1"/>
                </a:solidFill>
                <a:latin typeface="Caveat"/>
                <a:ea typeface="Caveat"/>
                <a:cs typeface="Caveat"/>
                <a:sym typeface="Caveat"/>
              </a:rPr>
              <a:t>(¡En oferta de lanzamiento!)</a:t>
            </a:r>
            <a:endParaRPr b="1" sz="3200">
              <a:solidFill>
                <a:schemeClr val="dk1"/>
              </a:solidFill>
              <a:latin typeface="Caveat"/>
              <a:ea typeface="Caveat"/>
              <a:cs typeface="Caveat"/>
              <a:sym typeface="Caveat"/>
            </a:endParaRPr>
          </a:p>
        </p:txBody>
      </p:sp>
      <p:pic>
        <p:nvPicPr>
          <p:cNvPr id="1104" name="Google Shape;1104;p77"/>
          <p:cNvPicPr preferRelativeResize="0"/>
          <p:nvPr/>
        </p:nvPicPr>
        <p:blipFill>
          <a:blip r:embed="rId3">
            <a:alphaModFix/>
          </a:blip>
          <a:stretch>
            <a:fillRect/>
          </a:stretch>
        </p:blipFill>
        <p:spPr>
          <a:xfrm>
            <a:off x="1059901" y="1963074"/>
            <a:ext cx="7176602" cy="2459950"/>
          </a:xfrm>
          <a:prstGeom prst="rect">
            <a:avLst/>
          </a:prstGeom>
          <a:noFill/>
          <a:ln>
            <a:noFill/>
          </a:ln>
        </p:spPr>
      </p:pic>
      <p:sp>
        <p:nvSpPr>
          <p:cNvPr id="1105" name="Google Shape;1105;p77"/>
          <p:cNvSpPr txBox="1"/>
          <p:nvPr>
            <p:ph idx="1" type="body"/>
          </p:nvPr>
        </p:nvSpPr>
        <p:spPr>
          <a:xfrm>
            <a:off x="1191600" y="1229575"/>
            <a:ext cx="6760800" cy="7335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3000">
                <a:solidFill>
                  <a:schemeClr val="dk1"/>
                </a:solidFill>
                <a:latin typeface="Caveat"/>
                <a:ea typeface="Caveat"/>
                <a:cs typeface="Caveat"/>
                <a:sym typeface="Caveat"/>
              </a:rPr>
              <a:t>Esto es opcional</a:t>
            </a:r>
            <a:endParaRPr sz="30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sz="3000">
              <a:solidFill>
                <a:schemeClr val="dk1"/>
              </a:solidFill>
              <a:latin typeface="Caveat"/>
              <a:ea typeface="Caveat"/>
              <a:cs typeface="Caveat"/>
              <a:sym typeface="Caveat"/>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109" name="Shape 1109"/>
        <p:cNvGrpSpPr/>
        <p:nvPr/>
      </p:nvGrpSpPr>
      <p:grpSpPr>
        <a:xfrm>
          <a:off x="0" y="0"/>
          <a:ext cx="0" cy="0"/>
          <a:chOff x="0" y="0"/>
          <a:chExt cx="0" cy="0"/>
        </a:xfrm>
      </p:grpSpPr>
      <p:sp>
        <p:nvSpPr>
          <p:cNvPr id="1110" name="Google Shape;1110;p78"/>
          <p:cNvSpPr txBox="1"/>
          <p:nvPr>
            <p:ph idx="1" type="body"/>
          </p:nvPr>
        </p:nvSpPr>
        <p:spPr>
          <a:xfrm>
            <a:off x="-104075" y="83575"/>
            <a:ext cx="8031600" cy="8799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3400">
                <a:solidFill>
                  <a:schemeClr val="dk1"/>
                </a:solidFill>
                <a:latin typeface="Caveat"/>
                <a:ea typeface="Caveat"/>
                <a:cs typeface="Caveat"/>
                <a:sym typeface="Caveat"/>
              </a:rPr>
              <a:t>ÁRBOL COMPLETO </a:t>
            </a:r>
            <a:r>
              <a:rPr b="1" lang="es" sz="3200">
                <a:solidFill>
                  <a:schemeClr val="dk1"/>
                </a:solidFill>
                <a:latin typeface="Caveat"/>
                <a:ea typeface="Caveat"/>
                <a:cs typeface="Caveat"/>
                <a:sym typeface="Caveat"/>
              </a:rPr>
              <a:t>(¡En oferta de lanzamiento!)</a:t>
            </a:r>
            <a:endParaRPr b="1" sz="3200">
              <a:solidFill>
                <a:schemeClr val="dk1"/>
              </a:solidFill>
              <a:latin typeface="Caveat"/>
              <a:ea typeface="Caveat"/>
              <a:cs typeface="Caveat"/>
              <a:sym typeface="Caveat"/>
            </a:endParaRPr>
          </a:p>
        </p:txBody>
      </p:sp>
      <p:sp>
        <p:nvSpPr>
          <p:cNvPr id="1111" name="Google Shape;1111;p78"/>
          <p:cNvSpPr txBox="1"/>
          <p:nvPr>
            <p:ph idx="1" type="body"/>
          </p:nvPr>
        </p:nvSpPr>
        <p:spPr>
          <a:xfrm>
            <a:off x="952225" y="1147125"/>
            <a:ext cx="7127700" cy="32547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s" sz="2500">
                <a:solidFill>
                  <a:schemeClr val="dk1"/>
                </a:solidFill>
                <a:latin typeface="Caveat"/>
                <a:ea typeface="Caveat"/>
                <a:cs typeface="Caveat"/>
                <a:sym typeface="Caveat"/>
              </a:rPr>
              <a:t>¿Te has picado? ¿Ya que te pones quieres llegar hasta el final? </a:t>
            </a:r>
            <a:r>
              <a:rPr lang="es" sz="3000">
                <a:solidFill>
                  <a:schemeClr val="dk1"/>
                </a:solidFill>
                <a:latin typeface="Caveat"/>
                <a:ea typeface="Caveat"/>
                <a:cs typeface="Caveat"/>
                <a:sym typeface="Caveat"/>
              </a:rPr>
              <a:t>Bien...</a:t>
            </a:r>
            <a:r>
              <a:rPr b="1" lang="es" sz="3000">
                <a:solidFill>
                  <a:schemeClr val="dk1"/>
                </a:solidFill>
                <a:latin typeface="Caveat"/>
                <a:ea typeface="Caveat"/>
                <a:cs typeface="Caveat"/>
                <a:sym typeface="Caveat"/>
              </a:rPr>
              <a:t>existen registros hasta el siglo 16</a:t>
            </a:r>
            <a:r>
              <a:rPr lang="es" sz="3000">
                <a:solidFill>
                  <a:schemeClr val="dk1"/>
                </a:solidFill>
                <a:latin typeface="Caveat"/>
                <a:ea typeface="Caveat"/>
                <a:cs typeface="Caveat"/>
                <a:sym typeface="Caveat"/>
              </a:rPr>
              <a:t>.</a:t>
            </a:r>
            <a:br>
              <a:rPr lang="es" sz="3000">
                <a:solidFill>
                  <a:schemeClr val="dk1"/>
                </a:solidFill>
                <a:latin typeface="Caveat"/>
                <a:ea typeface="Caveat"/>
                <a:cs typeface="Caveat"/>
                <a:sym typeface="Caveat"/>
              </a:rPr>
            </a:br>
            <a:r>
              <a:rPr lang="es" sz="3000">
                <a:solidFill>
                  <a:schemeClr val="dk1"/>
                </a:solidFill>
                <a:latin typeface="Caveat"/>
                <a:ea typeface="Caveat"/>
                <a:cs typeface="Caveat"/>
                <a:sym typeface="Caveat"/>
              </a:rPr>
              <a:t> Podemos intentar rastrear tu familia hasta el año 1550 y entregarte el árbol más completo posible, hasta el final de los documentos existentes (y el resto ya será prehistoria).</a:t>
            </a:r>
            <a:endParaRPr sz="30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sz="3000">
              <a:solidFill>
                <a:schemeClr val="dk1"/>
              </a:solidFill>
              <a:latin typeface="Caveat"/>
              <a:ea typeface="Caveat"/>
              <a:cs typeface="Caveat"/>
              <a:sym typeface="Caveat"/>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115" name="Shape 1115"/>
        <p:cNvGrpSpPr/>
        <p:nvPr/>
      </p:nvGrpSpPr>
      <p:grpSpPr>
        <a:xfrm>
          <a:off x="0" y="0"/>
          <a:ext cx="0" cy="0"/>
          <a:chOff x="0" y="0"/>
          <a:chExt cx="0" cy="0"/>
        </a:xfrm>
      </p:grpSpPr>
      <p:sp>
        <p:nvSpPr>
          <p:cNvPr id="1116" name="Google Shape;1116;p79"/>
          <p:cNvSpPr txBox="1"/>
          <p:nvPr>
            <p:ph idx="1" type="body"/>
          </p:nvPr>
        </p:nvSpPr>
        <p:spPr>
          <a:xfrm>
            <a:off x="-104075" y="83575"/>
            <a:ext cx="8031600" cy="8799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3400">
                <a:solidFill>
                  <a:schemeClr val="dk1"/>
                </a:solidFill>
                <a:latin typeface="Caveat"/>
                <a:ea typeface="Caveat"/>
                <a:cs typeface="Caveat"/>
                <a:sym typeface="Caveat"/>
              </a:rPr>
              <a:t>ÁRBOL COMPLETO </a:t>
            </a:r>
            <a:r>
              <a:rPr b="1" lang="es" sz="3200">
                <a:solidFill>
                  <a:schemeClr val="dk1"/>
                </a:solidFill>
                <a:latin typeface="Caveat"/>
                <a:ea typeface="Caveat"/>
                <a:cs typeface="Caveat"/>
                <a:sym typeface="Caveat"/>
              </a:rPr>
              <a:t>(¡En oferta de lanzamiento!)</a:t>
            </a:r>
            <a:endParaRPr b="1" sz="3200">
              <a:solidFill>
                <a:schemeClr val="dk1"/>
              </a:solidFill>
              <a:latin typeface="Caveat"/>
              <a:ea typeface="Caveat"/>
              <a:cs typeface="Caveat"/>
              <a:sym typeface="Caveat"/>
            </a:endParaRPr>
          </a:p>
        </p:txBody>
      </p:sp>
      <p:sp>
        <p:nvSpPr>
          <p:cNvPr id="1117" name="Google Shape;1117;p79"/>
          <p:cNvSpPr txBox="1"/>
          <p:nvPr>
            <p:ph idx="1" type="body"/>
          </p:nvPr>
        </p:nvSpPr>
        <p:spPr>
          <a:xfrm>
            <a:off x="952225" y="832217"/>
            <a:ext cx="7127700" cy="39963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2100">
                <a:solidFill>
                  <a:schemeClr val="dk1"/>
                </a:solidFill>
                <a:latin typeface="Caveat"/>
                <a:ea typeface="Caveat"/>
                <a:cs typeface="Caveat"/>
                <a:sym typeface="Caveat"/>
              </a:rPr>
              <a:t>Deca-abuelos</a:t>
            </a:r>
            <a:br>
              <a:rPr b="1" lang="es" sz="2100">
                <a:solidFill>
                  <a:schemeClr val="dk1"/>
                </a:solidFill>
                <a:latin typeface="Caveat"/>
                <a:ea typeface="Caveat"/>
                <a:cs typeface="Caveat"/>
                <a:sym typeface="Caveat"/>
              </a:rPr>
            </a:br>
            <a:r>
              <a:rPr b="1" lang="es" sz="2100">
                <a:solidFill>
                  <a:schemeClr val="dk1"/>
                </a:solidFill>
                <a:latin typeface="Caveat"/>
                <a:ea typeface="Caveat"/>
                <a:cs typeface="Caveat"/>
                <a:sym typeface="Caveat"/>
              </a:rPr>
              <a:t>Eneabuelos</a:t>
            </a:r>
            <a:br>
              <a:rPr b="1" lang="es" sz="2100">
                <a:solidFill>
                  <a:schemeClr val="dk1"/>
                </a:solidFill>
                <a:latin typeface="Caveat"/>
                <a:ea typeface="Caveat"/>
                <a:cs typeface="Caveat"/>
                <a:sym typeface="Caveat"/>
              </a:rPr>
            </a:br>
            <a:r>
              <a:rPr b="1" lang="es" sz="2100">
                <a:solidFill>
                  <a:schemeClr val="dk1"/>
                </a:solidFill>
                <a:latin typeface="Caveat"/>
                <a:ea typeface="Caveat"/>
                <a:cs typeface="Caveat"/>
                <a:sym typeface="Caveat"/>
              </a:rPr>
              <a:t>Octabuelos</a:t>
            </a:r>
            <a:br>
              <a:rPr b="1" lang="es" sz="2100">
                <a:solidFill>
                  <a:schemeClr val="dk1"/>
                </a:solidFill>
                <a:latin typeface="Caveat"/>
                <a:ea typeface="Caveat"/>
                <a:cs typeface="Caveat"/>
                <a:sym typeface="Caveat"/>
              </a:rPr>
            </a:br>
            <a:r>
              <a:rPr b="1" lang="es" sz="2100">
                <a:solidFill>
                  <a:schemeClr val="dk1"/>
                </a:solidFill>
                <a:latin typeface="Caveat"/>
                <a:ea typeface="Caveat"/>
                <a:cs typeface="Caveat"/>
                <a:sym typeface="Caveat"/>
              </a:rPr>
              <a:t>Heptabuelos</a:t>
            </a:r>
            <a:br>
              <a:rPr b="1" lang="es" sz="2100">
                <a:solidFill>
                  <a:schemeClr val="dk1"/>
                </a:solidFill>
                <a:latin typeface="Caveat"/>
                <a:ea typeface="Caveat"/>
                <a:cs typeface="Caveat"/>
                <a:sym typeface="Caveat"/>
              </a:rPr>
            </a:br>
            <a:r>
              <a:rPr b="1" lang="es" sz="2100">
                <a:solidFill>
                  <a:schemeClr val="dk1"/>
                </a:solidFill>
                <a:latin typeface="Caveat"/>
                <a:ea typeface="Caveat"/>
                <a:cs typeface="Caveat"/>
                <a:sym typeface="Caveat"/>
              </a:rPr>
              <a:t>Hexabuelos</a:t>
            </a:r>
            <a:br>
              <a:rPr b="1" lang="es" sz="2100">
                <a:solidFill>
                  <a:schemeClr val="dk1"/>
                </a:solidFill>
                <a:latin typeface="Caveat"/>
                <a:ea typeface="Caveat"/>
                <a:cs typeface="Caveat"/>
                <a:sym typeface="Caveat"/>
              </a:rPr>
            </a:br>
            <a:r>
              <a:rPr b="1" lang="es" sz="2100">
                <a:solidFill>
                  <a:schemeClr val="dk1"/>
                </a:solidFill>
                <a:latin typeface="Caveat"/>
                <a:ea typeface="Caveat"/>
                <a:cs typeface="Caveat"/>
                <a:sym typeface="Caveat"/>
              </a:rPr>
              <a:t>Pentabuelos</a:t>
            </a:r>
            <a:br>
              <a:rPr b="1" lang="es" sz="2100">
                <a:solidFill>
                  <a:schemeClr val="dk1"/>
                </a:solidFill>
                <a:latin typeface="Caveat"/>
                <a:ea typeface="Caveat"/>
                <a:cs typeface="Caveat"/>
                <a:sym typeface="Caveat"/>
              </a:rPr>
            </a:br>
            <a:r>
              <a:rPr b="1" lang="es" sz="2100">
                <a:solidFill>
                  <a:schemeClr val="dk1"/>
                </a:solidFill>
                <a:latin typeface="Caveat"/>
                <a:ea typeface="Caveat"/>
                <a:cs typeface="Caveat"/>
                <a:sym typeface="Caveat"/>
              </a:rPr>
              <a:t>Trastatarabuelos</a:t>
            </a:r>
            <a:br>
              <a:rPr b="1" lang="es" sz="2100">
                <a:solidFill>
                  <a:schemeClr val="dk1"/>
                </a:solidFill>
                <a:latin typeface="Caveat"/>
                <a:ea typeface="Caveat"/>
                <a:cs typeface="Caveat"/>
                <a:sym typeface="Caveat"/>
              </a:rPr>
            </a:br>
            <a:r>
              <a:rPr b="1" lang="es" sz="2100">
                <a:solidFill>
                  <a:schemeClr val="dk1"/>
                </a:solidFill>
                <a:latin typeface="Caveat"/>
                <a:ea typeface="Caveat"/>
                <a:cs typeface="Caveat"/>
                <a:sym typeface="Caveat"/>
              </a:rPr>
              <a:t>T</a:t>
            </a:r>
            <a:r>
              <a:rPr b="1" lang="es" sz="2100">
                <a:solidFill>
                  <a:schemeClr val="dk1"/>
                </a:solidFill>
                <a:latin typeface="Caveat"/>
                <a:ea typeface="Caveat"/>
                <a:cs typeface="Caveat"/>
                <a:sym typeface="Caveat"/>
              </a:rPr>
              <a:t>atarabuelos</a:t>
            </a:r>
            <a:br>
              <a:rPr b="1" lang="es" sz="2100">
                <a:solidFill>
                  <a:schemeClr val="dk1"/>
                </a:solidFill>
                <a:latin typeface="Caveat"/>
                <a:ea typeface="Caveat"/>
                <a:cs typeface="Caveat"/>
                <a:sym typeface="Caveat"/>
              </a:rPr>
            </a:br>
            <a:r>
              <a:rPr b="1" lang="es" sz="2100">
                <a:solidFill>
                  <a:schemeClr val="dk1"/>
                </a:solidFill>
                <a:latin typeface="Caveat"/>
                <a:ea typeface="Caveat"/>
                <a:cs typeface="Caveat"/>
                <a:sym typeface="Caveat"/>
              </a:rPr>
              <a:t>Bisabuelos</a:t>
            </a:r>
            <a:br>
              <a:rPr b="1" lang="es" sz="2100">
                <a:solidFill>
                  <a:schemeClr val="dk1"/>
                </a:solidFill>
                <a:latin typeface="Caveat"/>
                <a:ea typeface="Caveat"/>
                <a:cs typeface="Caveat"/>
                <a:sym typeface="Caveat"/>
              </a:rPr>
            </a:br>
            <a:r>
              <a:rPr b="1" lang="es" sz="2100">
                <a:solidFill>
                  <a:schemeClr val="dk1"/>
                </a:solidFill>
                <a:latin typeface="Caveat"/>
                <a:ea typeface="Caveat"/>
                <a:cs typeface="Caveat"/>
                <a:sym typeface="Caveat"/>
              </a:rPr>
              <a:t>Abuelos</a:t>
            </a:r>
            <a:br>
              <a:rPr b="1" lang="es" sz="2100">
                <a:solidFill>
                  <a:schemeClr val="dk1"/>
                </a:solidFill>
                <a:latin typeface="Caveat"/>
                <a:ea typeface="Caveat"/>
                <a:cs typeface="Caveat"/>
                <a:sym typeface="Caveat"/>
              </a:rPr>
            </a:br>
            <a:r>
              <a:rPr b="1" lang="es" sz="2100">
                <a:solidFill>
                  <a:schemeClr val="dk1"/>
                </a:solidFill>
                <a:latin typeface="Caveat"/>
                <a:ea typeface="Caveat"/>
                <a:cs typeface="Caveat"/>
                <a:sym typeface="Caveat"/>
              </a:rPr>
              <a:t>Padres</a:t>
            </a:r>
            <a:br>
              <a:rPr b="1" lang="es" sz="2100">
                <a:solidFill>
                  <a:schemeClr val="dk1"/>
                </a:solidFill>
                <a:latin typeface="Caveat"/>
                <a:ea typeface="Caveat"/>
                <a:cs typeface="Caveat"/>
                <a:sym typeface="Caveat"/>
              </a:rPr>
            </a:br>
            <a:r>
              <a:rPr b="1" lang="es" sz="2100">
                <a:solidFill>
                  <a:schemeClr val="dk1"/>
                </a:solidFill>
                <a:latin typeface="Caveat"/>
                <a:ea typeface="Caveat"/>
                <a:cs typeface="Caveat"/>
                <a:sym typeface="Caveat"/>
              </a:rPr>
              <a:t>Yo</a:t>
            </a:r>
            <a:endParaRPr b="1" sz="2100">
              <a:solidFill>
                <a:schemeClr val="dk1"/>
              </a:solidFill>
              <a:latin typeface="Caveat"/>
              <a:ea typeface="Caveat"/>
              <a:cs typeface="Caveat"/>
              <a:sym typeface="Caveat"/>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121" name="Shape 1121"/>
        <p:cNvGrpSpPr/>
        <p:nvPr/>
      </p:nvGrpSpPr>
      <p:grpSpPr>
        <a:xfrm>
          <a:off x="0" y="0"/>
          <a:ext cx="0" cy="0"/>
          <a:chOff x="0" y="0"/>
          <a:chExt cx="0" cy="0"/>
        </a:xfrm>
      </p:grpSpPr>
      <p:sp>
        <p:nvSpPr>
          <p:cNvPr id="1122" name="Google Shape;1122;p80"/>
          <p:cNvSpPr txBox="1"/>
          <p:nvPr>
            <p:ph idx="1" type="body"/>
          </p:nvPr>
        </p:nvSpPr>
        <p:spPr>
          <a:xfrm>
            <a:off x="-104075" y="83575"/>
            <a:ext cx="8031600" cy="8799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3400">
                <a:solidFill>
                  <a:schemeClr val="dk1"/>
                </a:solidFill>
                <a:latin typeface="Caveat"/>
                <a:ea typeface="Caveat"/>
                <a:cs typeface="Caveat"/>
                <a:sym typeface="Caveat"/>
              </a:rPr>
              <a:t>ÁRBOL COMPLETO </a:t>
            </a:r>
            <a:r>
              <a:rPr b="1" lang="es" sz="3200">
                <a:solidFill>
                  <a:schemeClr val="dk1"/>
                </a:solidFill>
                <a:latin typeface="Caveat"/>
                <a:ea typeface="Caveat"/>
                <a:cs typeface="Caveat"/>
                <a:sym typeface="Caveat"/>
              </a:rPr>
              <a:t>(¡En oferta de lanzamiento!)</a:t>
            </a:r>
            <a:endParaRPr b="1" sz="3200">
              <a:solidFill>
                <a:schemeClr val="dk1"/>
              </a:solidFill>
              <a:latin typeface="Caveat"/>
              <a:ea typeface="Caveat"/>
              <a:cs typeface="Caveat"/>
              <a:sym typeface="Caveat"/>
            </a:endParaRPr>
          </a:p>
        </p:txBody>
      </p:sp>
      <p:pic>
        <p:nvPicPr>
          <p:cNvPr id="1123" name="Google Shape;1123;p80"/>
          <p:cNvPicPr preferRelativeResize="0"/>
          <p:nvPr/>
        </p:nvPicPr>
        <p:blipFill>
          <a:blip r:embed="rId3">
            <a:alphaModFix/>
          </a:blip>
          <a:stretch>
            <a:fillRect/>
          </a:stretch>
        </p:blipFill>
        <p:spPr>
          <a:xfrm>
            <a:off x="3263876" y="3110075"/>
            <a:ext cx="2687698" cy="1557751"/>
          </a:xfrm>
          <a:prstGeom prst="rect">
            <a:avLst/>
          </a:prstGeom>
          <a:noFill/>
          <a:ln>
            <a:noFill/>
          </a:ln>
        </p:spPr>
      </p:pic>
      <p:pic>
        <p:nvPicPr>
          <p:cNvPr id="1124" name="Google Shape;1124;p80"/>
          <p:cNvPicPr preferRelativeResize="0"/>
          <p:nvPr/>
        </p:nvPicPr>
        <p:blipFill>
          <a:blip r:embed="rId4">
            <a:alphaModFix/>
          </a:blip>
          <a:stretch>
            <a:fillRect/>
          </a:stretch>
        </p:blipFill>
        <p:spPr>
          <a:xfrm>
            <a:off x="1131926" y="2271134"/>
            <a:ext cx="7176602" cy="2459950"/>
          </a:xfrm>
          <a:prstGeom prst="rect">
            <a:avLst/>
          </a:prstGeom>
          <a:noFill/>
          <a:ln>
            <a:noFill/>
          </a:ln>
        </p:spPr>
      </p:pic>
      <p:sp>
        <p:nvSpPr>
          <p:cNvPr id="1125" name="Google Shape;1125;p80"/>
          <p:cNvSpPr txBox="1"/>
          <p:nvPr>
            <p:ph idx="1" type="body"/>
          </p:nvPr>
        </p:nvSpPr>
        <p:spPr>
          <a:xfrm>
            <a:off x="573695" y="787358"/>
            <a:ext cx="8031600" cy="1492500"/>
          </a:xfrm>
          <a:prstGeom prst="rect">
            <a:avLst/>
          </a:prstGeom>
        </p:spPr>
        <p:txBody>
          <a:bodyPr anchorCtr="0" anchor="t" bIns="91425" lIns="91425" spcFirstLastPara="1" rIns="91425" wrap="square" tIns="91425">
            <a:noAutofit/>
          </a:bodyPr>
          <a:lstStyle/>
          <a:p>
            <a:pPr indent="0" lvl="0" marL="0" rtl="0" algn="l">
              <a:spcBef>
                <a:spcPts val="1200"/>
              </a:spcBef>
              <a:spcAft>
                <a:spcPts val="1200"/>
              </a:spcAft>
              <a:buNone/>
            </a:pPr>
            <a:r>
              <a:rPr lang="es" sz="1300">
                <a:solidFill>
                  <a:schemeClr val="dk1"/>
                </a:solidFill>
                <a:latin typeface="Caveat"/>
                <a:ea typeface="Caveat"/>
                <a:cs typeface="Caveat"/>
                <a:sym typeface="Caveat"/>
              </a:rPr>
              <a:t> Debes tener en cuenta que (por suerte) pocos pueblos tienen registros tan antiguos. Y digo por suerte porque sino no cabría tu árbol ni en la muralla china (en el nivel 11 de abuelo hay más de 4000 personas, en el nivel 10 son 2000, etc). Pero podemos confeccionar tu árbol con todo lo disponible hasta donde se vaya perdiendo el rastro de cada rama. Habrá pueblos que nos permitan remontarnos 200 años, otros 300, y habrá algunos que nos dejen llegar más allá de 400 años. El resultado de imagen de estos árboles es un documento variado y de incalculable valor, que dejará satisfecha tu curiosidad hasta el limite permitido por los registros conservados.Y encontrará a los antepasados comunes que tienes con la gente de tu pueblo, o incluso de tu ciudad si es pequeña.</a:t>
            </a:r>
            <a:endParaRPr sz="1300">
              <a:solidFill>
                <a:schemeClr val="dk1"/>
              </a:solidFill>
              <a:latin typeface="Caveat"/>
              <a:ea typeface="Caveat"/>
              <a:cs typeface="Caveat"/>
              <a:sym typeface="Caveat"/>
            </a:endParaRPr>
          </a:p>
        </p:txBody>
      </p:sp>
    </p:spTree>
  </p:cSld>
  <p:clrMapOvr>
    <a:masterClrMapping/>
  </p:clrMapOvr>
  <p:transition spd="med">
    <p:fade/>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129" name="Shape 1129"/>
        <p:cNvGrpSpPr/>
        <p:nvPr/>
      </p:nvGrpSpPr>
      <p:grpSpPr>
        <a:xfrm>
          <a:off x="0" y="0"/>
          <a:ext cx="0" cy="0"/>
          <a:chOff x="0" y="0"/>
          <a:chExt cx="0" cy="0"/>
        </a:xfrm>
      </p:grpSpPr>
      <p:sp>
        <p:nvSpPr>
          <p:cNvPr id="1130" name="Google Shape;1130;p81"/>
          <p:cNvSpPr txBox="1"/>
          <p:nvPr>
            <p:ph idx="1" type="body"/>
          </p:nvPr>
        </p:nvSpPr>
        <p:spPr>
          <a:xfrm>
            <a:off x="-104075" y="83575"/>
            <a:ext cx="8031600" cy="8799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3400">
                <a:solidFill>
                  <a:schemeClr val="dk1"/>
                </a:solidFill>
                <a:latin typeface="Caveat"/>
                <a:ea typeface="Caveat"/>
                <a:cs typeface="Caveat"/>
                <a:sym typeface="Caveat"/>
              </a:rPr>
              <a:t>ÁRBOL COMPLETO </a:t>
            </a:r>
            <a:r>
              <a:rPr b="1" lang="es" sz="3200">
                <a:solidFill>
                  <a:schemeClr val="dk1"/>
                </a:solidFill>
                <a:latin typeface="Caveat"/>
                <a:ea typeface="Caveat"/>
                <a:cs typeface="Caveat"/>
                <a:sym typeface="Caveat"/>
              </a:rPr>
              <a:t>(¡En oferta de lanzamiento!)</a:t>
            </a:r>
            <a:endParaRPr b="1" sz="3200">
              <a:solidFill>
                <a:schemeClr val="dk1"/>
              </a:solidFill>
              <a:latin typeface="Caveat"/>
              <a:ea typeface="Caveat"/>
              <a:cs typeface="Caveat"/>
              <a:sym typeface="Caveat"/>
            </a:endParaRPr>
          </a:p>
        </p:txBody>
      </p:sp>
      <p:pic>
        <p:nvPicPr>
          <p:cNvPr id="1131" name="Google Shape;1131;p81"/>
          <p:cNvPicPr preferRelativeResize="0"/>
          <p:nvPr/>
        </p:nvPicPr>
        <p:blipFill>
          <a:blip r:embed="rId3">
            <a:alphaModFix/>
          </a:blip>
          <a:stretch>
            <a:fillRect/>
          </a:stretch>
        </p:blipFill>
        <p:spPr>
          <a:xfrm>
            <a:off x="3263876" y="3110075"/>
            <a:ext cx="2687698" cy="1557751"/>
          </a:xfrm>
          <a:prstGeom prst="rect">
            <a:avLst/>
          </a:prstGeom>
          <a:noFill/>
          <a:ln>
            <a:noFill/>
          </a:ln>
        </p:spPr>
      </p:pic>
      <p:pic>
        <p:nvPicPr>
          <p:cNvPr id="1132" name="Google Shape;1132;p81"/>
          <p:cNvPicPr preferRelativeResize="0"/>
          <p:nvPr/>
        </p:nvPicPr>
        <p:blipFill>
          <a:blip r:embed="rId4">
            <a:alphaModFix/>
          </a:blip>
          <a:stretch>
            <a:fillRect/>
          </a:stretch>
        </p:blipFill>
        <p:spPr>
          <a:xfrm>
            <a:off x="1131926" y="2271134"/>
            <a:ext cx="7176602" cy="2459950"/>
          </a:xfrm>
          <a:prstGeom prst="rect">
            <a:avLst/>
          </a:prstGeom>
          <a:noFill/>
          <a:ln>
            <a:noFill/>
          </a:ln>
        </p:spPr>
      </p:pic>
      <p:sp>
        <p:nvSpPr>
          <p:cNvPr id="1133" name="Google Shape;1133;p81"/>
          <p:cNvSpPr txBox="1"/>
          <p:nvPr>
            <p:ph idx="1" type="body"/>
          </p:nvPr>
        </p:nvSpPr>
        <p:spPr>
          <a:xfrm>
            <a:off x="2431373" y="1049780"/>
            <a:ext cx="4577700" cy="622800"/>
          </a:xfrm>
          <a:prstGeom prst="rect">
            <a:avLst/>
          </a:prstGeom>
        </p:spPr>
        <p:txBody>
          <a:bodyPr anchorCtr="0" anchor="t" bIns="91425" lIns="91425" spcFirstLastPara="1" rIns="91425" wrap="square" tIns="91425">
            <a:noAutofit/>
          </a:bodyPr>
          <a:lstStyle/>
          <a:p>
            <a:pPr indent="0" lvl="0" marL="0" rtl="0" algn="l">
              <a:spcBef>
                <a:spcPts val="1200"/>
              </a:spcBef>
              <a:spcAft>
                <a:spcPts val="1200"/>
              </a:spcAft>
              <a:buNone/>
            </a:pPr>
            <a:r>
              <a:rPr lang="es" sz="2200">
                <a:solidFill>
                  <a:schemeClr val="dk1"/>
                </a:solidFill>
                <a:latin typeface="Caveat"/>
                <a:ea typeface="Caveat"/>
                <a:cs typeface="Caveat"/>
                <a:sym typeface="Caveat"/>
              </a:rPr>
              <a:t> El precio del árbol completo son 4000 euros</a:t>
            </a:r>
            <a:endParaRPr sz="2500">
              <a:solidFill>
                <a:schemeClr val="dk1"/>
              </a:solidFill>
              <a:latin typeface="Caveat"/>
              <a:ea typeface="Caveat"/>
              <a:cs typeface="Caveat"/>
              <a:sym typeface="Caveat"/>
            </a:endParaRPr>
          </a:p>
        </p:txBody>
      </p:sp>
      <p:sp>
        <p:nvSpPr>
          <p:cNvPr id="1134" name="Google Shape;1134;p81"/>
          <p:cNvSpPr txBox="1"/>
          <p:nvPr>
            <p:ph idx="1" type="body"/>
          </p:nvPr>
        </p:nvSpPr>
        <p:spPr>
          <a:xfrm>
            <a:off x="2080350" y="1394656"/>
            <a:ext cx="5022300" cy="951600"/>
          </a:xfrm>
          <a:prstGeom prst="rect">
            <a:avLst/>
          </a:prstGeom>
        </p:spPr>
        <p:txBody>
          <a:bodyPr anchorCtr="0" anchor="t" bIns="91425" lIns="91425" spcFirstLastPara="1" rIns="91425" wrap="square" tIns="91425">
            <a:noAutofit/>
          </a:bodyPr>
          <a:lstStyle/>
          <a:p>
            <a:pPr indent="0" lvl="0" marL="0" rtl="0" algn="ctr">
              <a:spcBef>
                <a:spcPts val="1200"/>
              </a:spcBef>
              <a:spcAft>
                <a:spcPts val="0"/>
              </a:spcAft>
              <a:buNone/>
            </a:pPr>
            <a:r>
              <a:rPr b="1" lang="es" sz="2100">
                <a:solidFill>
                  <a:schemeClr val="dk1"/>
                </a:solidFill>
                <a:latin typeface="Caveat"/>
                <a:ea typeface="Caveat"/>
                <a:cs typeface="Caveat"/>
                <a:sym typeface="Caveat"/>
              </a:rPr>
              <a:t>¡Pero ahora durante tiempo limitado estamos lanzando los primeros pedidos con promoción al 50%!</a:t>
            </a:r>
            <a:endParaRPr b="1" sz="2100">
              <a:solidFill>
                <a:schemeClr val="dk1"/>
              </a:solidFill>
              <a:latin typeface="Caveat"/>
              <a:ea typeface="Caveat"/>
              <a:cs typeface="Caveat"/>
              <a:sym typeface="Caveat"/>
            </a:endParaRPr>
          </a:p>
          <a:p>
            <a:pPr indent="0" lvl="0" marL="0" rtl="0" algn="ctr">
              <a:spcBef>
                <a:spcPts val="1200"/>
              </a:spcBef>
              <a:spcAft>
                <a:spcPts val="1200"/>
              </a:spcAft>
              <a:buNone/>
            </a:pPr>
            <a:r>
              <a:t/>
            </a:r>
            <a:endParaRPr sz="2100">
              <a:solidFill>
                <a:schemeClr val="dk1"/>
              </a:solidFill>
              <a:latin typeface="Caveat"/>
              <a:ea typeface="Caveat"/>
              <a:cs typeface="Caveat"/>
              <a:sym typeface="Cave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34"/>
                                        </p:tgtEl>
                                        <p:attrNameLst>
                                          <p:attrName>style.visibility</p:attrName>
                                        </p:attrNameLst>
                                      </p:cBhvr>
                                      <p:to>
                                        <p:strVal val="visible"/>
                                      </p:to>
                                    </p:set>
                                    <p:anim calcmode="lin" valueType="num">
                                      <p:cBhvr additive="base">
                                        <p:cTn dur="1000"/>
                                        <p:tgtEl>
                                          <p:spTgt spid="1134"/>
                                        </p:tgtEl>
                                        <p:attrNameLst>
                                          <p:attrName>ppt_w</p:attrName>
                                        </p:attrNameLst>
                                      </p:cBhvr>
                                      <p:tavLst>
                                        <p:tav fmla="" tm="0">
                                          <p:val>
                                            <p:strVal val="0"/>
                                          </p:val>
                                        </p:tav>
                                        <p:tav fmla="" tm="100000">
                                          <p:val>
                                            <p:strVal val="#ppt_w"/>
                                          </p:val>
                                        </p:tav>
                                      </p:tavLst>
                                    </p:anim>
                                    <p:anim calcmode="lin" valueType="num">
                                      <p:cBhvr additive="base">
                                        <p:cTn dur="1000"/>
                                        <p:tgtEl>
                                          <p:spTgt spid="113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90" name="Shape 90"/>
        <p:cNvGrpSpPr/>
        <p:nvPr/>
      </p:nvGrpSpPr>
      <p:grpSpPr>
        <a:xfrm>
          <a:off x="0" y="0"/>
          <a:ext cx="0" cy="0"/>
          <a:chOff x="0" y="0"/>
          <a:chExt cx="0" cy="0"/>
        </a:xfrm>
      </p:grpSpPr>
      <p:sp>
        <p:nvSpPr>
          <p:cNvPr id="91" name="Google Shape;91;p19"/>
          <p:cNvSpPr txBox="1"/>
          <p:nvPr>
            <p:ph idx="1" type="body"/>
          </p:nvPr>
        </p:nvSpPr>
        <p:spPr>
          <a:xfrm>
            <a:off x="250475" y="223775"/>
            <a:ext cx="4260300" cy="7293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b="1" lang="es" sz="3000">
                <a:solidFill>
                  <a:schemeClr val="dk1"/>
                </a:solidFill>
                <a:latin typeface="Caveat"/>
                <a:ea typeface="Caveat"/>
                <a:cs typeface="Caveat"/>
                <a:sym typeface="Caveat"/>
              </a:rPr>
              <a:t>¿Por qué un árbol genealógico?</a:t>
            </a:r>
            <a:endParaRPr b="1" sz="3000">
              <a:latin typeface="Caveat"/>
              <a:ea typeface="Caveat"/>
              <a:cs typeface="Caveat"/>
              <a:sym typeface="Caveat"/>
            </a:endParaRPr>
          </a:p>
        </p:txBody>
      </p:sp>
      <p:pic>
        <p:nvPicPr>
          <p:cNvPr id="92" name="Google Shape;92;p19"/>
          <p:cNvPicPr preferRelativeResize="0"/>
          <p:nvPr/>
        </p:nvPicPr>
        <p:blipFill>
          <a:blip r:embed="rId3">
            <a:alphaModFix amt="48000"/>
          </a:blip>
          <a:stretch>
            <a:fillRect/>
          </a:stretch>
        </p:blipFill>
        <p:spPr>
          <a:xfrm>
            <a:off x="321084" y="1539655"/>
            <a:ext cx="1833749" cy="2000925"/>
          </a:xfrm>
          <a:prstGeom prst="rect">
            <a:avLst/>
          </a:prstGeom>
          <a:noFill/>
          <a:ln>
            <a:noFill/>
          </a:ln>
        </p:spPr>
      </p:pic>
      <p:sp>
        <p:nvSpPr>
          <p:cNvPr id="93" name="Google Shape;93;p19"/>
          <p:cNvSpPr txBox="1"/>
          <p:nvPr>
            <p:ph idx="1" type="body"/>
          </p:nvPr>
        </p:nvSpPr>
        <p:spPr>
          <a:xfrm>
            <a:off x="2307225" y="808225"/>
            <a:ext cx="6406200" cy="4080900"/>
          </a:xfrm>
          <a:prstGeom prst="rect">
            <a:avLst/>
          </a:prstGeom>
        </p:spPr>
        <p:txBody>
          <a:bodyPr anchorCtr="0" anchor="t" bIns="91425" lIns="91425" spcFirstLastPara="1" rIns="91425" wrap="square" tIns="91425">
            <a:noAutofit/>
          </a:bodyPr>
          <a:lstStyle/>
          <a:p>
            <a:pPr indent="0" lvl="0" marL="0" rtl="0" algn="l">
              <a:lnSpc>
                <a:spcPct val="100000"/>
              </a:lnSpc>
              <a:spcBef>
                <a:spcPts val="100"/>
              </a:spcBef>
              <a:spcAft>
                <a:spcPts val="0"/>
              </a:spcAft>
              <a:buNone/>
            </a:pPr>
            <a:r>
              <a:rPr lang="es" sz="2000">
                <a:solidFill>
                  <a:schemeClr val="dk1"/>
                </a:solidFill>
                <a:latin typeface="Caveat"/>
                <a:ea typeface="Caveat"/>
                <a:cs typeface="Caveat"/>
                <a:sym typeface="Caveat"/>
              </a:rPr>
              <a:t> </a:t>
            </a:r>
            <a:r>
              <a:rPr lang="es" sz="2400" u="sng">
                <a:solidFill>
                  <a:schemeClr val="dk1"/>
                </a:solidFill>
                <a:latin typeface="Caveat"/>
                <a:ea typeface="Caveat"/>
                <a:cs typeface="Caveat"/>
                <a:sym typeface="Caveat"/>
              </a:rPr>
              <a:t>3. ES ALGO </a:t>
            </a:r>
            <a:r>
              <a:rPr b="1" lang="es" sz="2400" u="sng">
                <a:solidFill>
                  <a:schemeClr val="dk1"/>
                </a:solidFill>
                <a:latin typeface="Caveat"/>
                <a:ea typeface="Caveat"/>
                <a:cs typeface="Caveat"/>
                <a:sym typeface="Caveat"/>
              </a:rPr>
              <a:t>MÁGICO</a:t>
            </a:r>
            <a:br>
              <a:rPr lang="es" sz="2000">
                <a:solidFill>
                  <a:schemeClr val="dk1"/>
                </a:solidFill>
                <a:latin typeface="Caveat"/>
                <a:ea typeface="Caveat"/>
                <a:cs typeface="Caveat"/>
                <a:sym typeface="Caveat"/>
              </a:rPr>
            </a:br>
            <a:br>
              <a:rPr lang="es" sz="2000">
                <a:solidFill>
                  <a:schemeClr val="dk1"/>
                </a:solidFill>
                <a:latin typeface="Caveat"/>
                <a:ea typeface="Caveat"/>
                <a:cs typeface="Caveat"/>
                <a:sym typeface="Caveat"/>
              </a:rPr>
            </a:br>
            <a:r>
              <a:rPr lang="es" sz="1600">
                <a:solidFill>
                  <a:schemeClr val="dk1"/>
                </a:solidFill>
                <a:latin typeface="Caveat"/>
                <a:ea typeface="Caveat"/>
                <a:cs typeface="Caveat"/>
                <a:sym typeface="Caveat"/>
              </a:rPr>
              <a:t> </a:t>
            </a:r>
            <a:r>
              <a:rPr lang="es" sz="1500">
                <a:solidFill>
                  <a:schemeClr val="dk1"/>
                </a:solidFill>
                <a:latin typeface="Caveat"/>
                <a:ea typeface="Caveat"/>
                <a:cs typeface="Caveat"/>
                <a:sym typeface="Caveat"/>
              </a:rPr>
              <a:t>*La reflexión filosófica y existencial es preciosa. Los registros llegan hasta el año 1550. Te darás cuenta de todo lo que ha pasado para darse la mágica y hermosa casualidad de estar vivo. Sentirás el peso de tanta gente que tienes por encima, provienes de dos parejas de abuelos, de cuatro parejas de bisabuelos, y así sucesivamente multiplicando por dos cada nivel. Hasta llegar incluso al nivel 11 de abuelo al poco de terminar la edad media, en el que más de 2000 parejas tuvieron que conocerse (más de 4000 personas) para empezar esa cadena de casualidades que derivó en ti y los tuyos.</a:t>
            </a:r>
            <a:br>
              <a:rPr lang="es" sz="1500">
                <a:solidFill>
                  <a:schemeClr val="dk1"/>
                </a:solidFill>
                <a:latin typeface="Caveat"/>
                <a:ea typeface="Caveat"/>
                <a:cs typeface="Caveat"/>
                <a:sym typeface="Caveat"/>
              </a:rPr>
            </a:br>
            <a:endParaRPr sz="1500">
              <a:solidFill>
                <a:schemeClr val="dk1"/>
              </a:solidFill>
              <a:latin typeface="Caveat"/>
              <a:ea typeface="Caveat"/>
              <a:cs typeface="Caveat"/>
              <a:sym typeface="Caveat"/>
            </a:endParaRPr>
          </a:p>
          <a:p>
            <a:pPr indent="0" lvl="0" marL="0" rtl="0" algn="l">
              <a:lnSpc>
                <a:spcPct val="100000"/>
              </a:lnSpc>
              <a:spcBef>
                <a:spcPts val="100"/>
              </a:spcBef>
              <a:spcAft>
                <a:spcPts val="0"/>
              </a:spcAft>
              <a:buNone/>
            </a:pPr>
            <a:r>
              <a:rPr lang="es" sz="1500">
                <a:solidFill>
                  <a:schemeClr val="dk1"/>
                </a:solidFill>
                <a:latin typeface="Caveat"/>
                <a:ea typeface="Caveat"/>
                <a:cs typeface="Caveat"/>
                <a:sym typeface="Caveat"/>
              </a:rPr>
              <a:t> *Resucitarás momentáneamente a muchas gentes de las que nadie se había vuelto a acordar en años o siglos. Esa gente que vivió, trabajó, sufrió, amó, y tuvo una vida y una historia en este mundo, parte de la cual está documentada, pero nadie nunca volvió a mirar. Vuelve tú a darle importancia y a quitar el polvo de esos archivos. Sentirás un placer inmenso y felicidad de dar este homenaje a toda esa gente que estuvo y ya no está y parecía que nunca hubiera estado.</a:t>
            </a:r>
            <a:endParaRPr sz="1500">
              <a:solidFill>
                <a:schemeClr val="dk1"/>
              </a:solidFill>
              <a:latin typeface="Caveat"/>
              <a:ea typeface="Caveat"/>
              <a:cs typeface="Caveat"/>
              <a:sym typeface="Caveat"/>
            </a:endParaRPr>
          </a:p>
          <a:p>
            <a:pPr indent="0" lvl="0" marL="0" rtl="0" algn="l">
              <a:lnSpc>
                <a:spcPct val="100000"/>
              </a:lnSpc>
              <a:spcBef>
                <a:spcPts val="100"/>
              </a:spcBef>
              <a:spcAft>
                <a:spcPts val="0"/>
              </a:spcAft>
              <a:buNone/>
            </a:pPr>
            <a:r>
              <a:t/>
            </a:r>
            <a:endParaRPr sz="16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sz="2000">
              <a:solidFill>
                <a:schemeClr val="dk1"/>
              </a:solidFill>
              <a:latin typeface="Caveat"/>
              <a:ea typeface="Caveat"/>
              <a:cs typeface="Caveat"/>
              <a:sym typeface="Caveat"/>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138" name="Shape 1138"/>
        <p:cNvGrpSpPr/>
        <p:nvPr/>
      </p:nvGrpSpPr>
      <p:grpSpPr>
        <a:xfrm>
          <a:off x="0" y="0"/>
          <a:ext cx="0" cy="0"/>
          <a:chOff x="0" y="0"/>
          <a:chExt cx="0" cy="0"/>
        </a:xfrm>
      </p:grpSpPr>
      <p:sp>
        <p:nvSpPr>
          <p:cNvPr id="1139" name="Google Shape;1139;p82"/>
          <p:cNvSpPr txBox="1"/>
          <p:nvPr>
            <p:ph idx="1" type="body"/>
          </p:nvPr>
        </p:nvSpPr>
        <p:spPr>
          <a:xfrm>
            <a:off x="-104075" y="83575"/>
            <a:ext cx="8031600" cy="8799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3400">
                <a:solidFill>
                  <a:schemeClr val="dk1"/>
                </a:solidFill>
                <a:latin typeface="Caveat"/>
                <a:ea typeface="Caveat"/>
                <a:cs typeface="Caveat"/>
                <a:sym typeface="Caveat"/>
              </a:rPr>
              <a:t>ÁRBOL COMPLETO </a:t>
            </a:r>
            <a:r>
              <a:rPr b="1" lang="es" sz="3200">
                <a:solidFill>
                  <a:schemeClr val="dk1"/>
                </a:solidFill>
                <a:latin typeface="Caveat"/>
                <a:ea typeface="Caveat"/>
                <a:cs typeface="Caveat"/>
                <a:sym typeface="Caveat"/>
              </a:rPr>
              <a:t>(¡En oferta de lanzamiento!)</a:t>
            </a:r>
            <a:endParaRPr b="1" sz="3200">
              <a:solidFill>
                <a:schemeClr val="dk1"/>
              </a:solidFill>
              <a:latin typeface="Caveat"/>
              <a:ea typeface="Caveat"/>
              <a:cs typeface="Caveat"/>
              <a:sym typeface="Caveat"/>
            </a:endParaRPr>
          </a:p>
        </p:txBody>
      </p:sp>
      <p:pic>
        <p:nvPicPr>
          <p:cNvPr id="1140" name="Google Shape;1140;p82"/>
          <p:cNvPicPr preferRelativeResize="0"/>
          <p:nvPr/>
        </p:nvPicPr>
        <p:blipFill>
          <a:blip r:embed="rId3">
            <a:alphaModFix/>
          </a:blip>
          <a:stretch>
            <a:fillRect/>
          </a:stretch>
        </p:blipFill>
        <p:spPr>
          <a:xfrm>
            <a:off x="3263876" y="3110075"/>
            <a:ext cx="2687698" cy="1557751"/>
          </a:xfrm>
          <a:prstGeom prst="rect">
            <a:avLst/>
          </a:prstGeom>
          <a:noFill/>
          <a:ln>
            <a:noFill/>
          </a:ln>
        </p:spPr>
      </p:pic>
      <p:pic>
        <p:nvPicPr>
          <p:cNvPr id="1141" name="Google Shape;1141;p82"/>
          <p:cNvPicPr preferRelativeResize="0"/>
          <p:nvPr/>
        </p:nvPicPr>
        <p:blipFill>
          <a:blip r:embed="rId4">
            <a:alphaModFix/>
          </a:blip>
          <a:stretch>
            <a:fillRect/>
          </a:stretch>
        </p:blipFill>
        <p:spPr>
          <a:xfrm>
            <a:off x="1131926" y="2271134"/>
            <a:ext cx="7176602" cy="2459950"/>
          </a:xfrm>
          <a:prstGeom prst="rect">
            <a:avLst/>
          </a:prstGeom>
          <a:noFill/>
          <a:ln>
            <a:noFill/>
          </a:ln>
        </p:spPr>
      </p:pic>
      <p:sp>
        <p:nvSpPr>
          <p:cNvPr id="1142" name="Google Shape;1142;p82"/>
          <p:cNvSpPr txBox="1"/>
          <p:nvPr>
            <p:ph idx="1" type="body"/>
          </p:nvPr>
        </p:nvSpPr>
        <p:spPr>
          <a:xfrm>
            <a:off x="1131925" y="1049775"/>
            <a:ext cx="7264800" cy="5529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s" sz="1900">
                <a:solidFill>
                  <a:schemeClr val="dk1"/>
                </a:solidFill>
                <a:latin typeface="Caveat"/>
                <a:ea typeface="Caveat"/>
                <a:cs typeface="Caveat"/>
                <a:sym typeface="Caveat"/>
              </a:rPr>
              <a:t>Es decir, si lo pides ahora podrás tener </a:t>
            </a:r>
            <a:r>
              <a:rPr lang="es" sz="1900" u="sng">
                <a:solidFill>
                  <a:schemeClr val="dk1"/>
                </a:solidFill>
                <a:latin typeface="Caveat"/>
                <a:ea typeface="Caveat"/>
                <a:cs typeface="Caveat"/>
                <a:sym typeface="Caveat"/>
              </a:rPr>
              <a:t>tu árbol completo por solo 2000 euros</a:t>
            </a:r>
            <a:r>
              <a:rPr lang="es" sz="1900">
                <a:solidFill>
                  <a:schemeClr val="dk1"/>
                </a:solidFill>
                <a:latin typeface="Caveat"/>
                <a:ea typeface="Caveat"/>
                <a:cs typeface="Caveat"/>
                <a:sym typeface="Caveat"/>
              </a:rPr>
              <a:t>.</a:t>
            </a:r>
            <a:endParaRPr sz="1600">
              <a:solidFill>
                <a:schemeClr val="dk1"/>
              </a:solidFill>
              <a:latin typeface="Caveat"/>
              <a:ea typeface="Caveat"/>
              <a:cs typeface="Caveat"/>
              <a:sym typeface="Caveat"/>
            </a:endParaRPr>
          </a:p>
          <a:p>
            <a:pPr indent="0" lvl="0" marL="0" rtl="0" algn="l">
              <a:spcBef>
                <a:spcPts val="1200"/>
              </a:spcBef>
              <a:spcAft>
                <a:spcPts val="1200"/>
              </a:spcAft>
              <a:buNone/>
            </a:pPr>
            <a:r>
              <a:t/>
            </a:r>
            <a:endParaRPr sz="2200">
              <a:solidFill>
                <a:schemeClr val="dk1"/>
              </a:solidFill>
              <a:latin typeface="Caveat"/>
              <a:ea typeface="Caveat"/>
              <a:cs typeface="Caveat"/>
              <a:sym typeface="Caveat"/>
            </a:endParaRPr>
          </a:p>
        </p:txBody>
      </p:sp>
      <p:sp>
        <p:nvSpPr>
          <p:cNvPr id="1143" name="Google Shape;1143;p82"/>
          <p:cNvSpPr txBox="1"/>
          <p:nvPr>
            <p:ph idx="1" type="body"/>
          </p:nvPr>
        </p:nvSpPr>
        <p:spPr>
          <a:xfrm>
            <a:off x="1070675" y="1517850"/>
            <a:ext cx="7264800" cy="7329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s" sz="1600">
                <a:solidFill>
                  <a:schemeClr val="dk1"/>
                </a:solidFill>
                <a:latin typeface="Caveat"/>
                <a:ea typeface="Caveat"/>
                <a:cs typeface="Caveat"/>
                <a:sym typeface="Caveat"/>
              </a:rPr>
              <a:t>Este precio solo estará disponible hasta que empecemos a tener más pedidos de los que podemos atender, y entonces se pondrá a su precio normal. ¡Esto lo hacemos solo hasta arrancar y ser conocidos!</a:t>
            </a:r>
            <a:endParaRPr sz="1600">
              <a:solidFill>
                <a:schemeClr val="dk1"/>
              </a:solidFill>
              <a:latin typeface="Caveat"/>
              <a:ea typeface="Caveat"/>
              <a:cs typeface="Caveat"/>
              <a:sym typeface="Caveat"/>
            </a:endParaRPr>
          </a:p>
          <a:p>
            <a:pPr indent="0" lvl="0" marL="0" rtl="0" algn="l">
              <a:spcBef>
                <a:spcPts val="1200"/>
              </a:spcBef>
              <a:spcAft>
                <a:spcPts val="1200"/>
              </a:spcAft>
              <a:buNone/>
            </a:pPr>
            <a:r>
              <a:t/>
            </a:r>
            <a:endParaRPr sz="2200">
              <a:solidFill>
                <a:schemeClr val="dk1"/>
              </a:solidFill>
              <a:latin typeface="Caveat"/>
              <a:ea typeface="Caveat"/>
              <a:cs typeface="Caveat"/>
              <a:sym typeface="Caveat"/>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147" name="Shape 1147"/>
        <p:cNvGrpSpPr/>
        <p:nvPr/>
      </p:nvGrpSpPr>
      <p:grpSpPr>
        <a:xfrm>
          <a:off x="0" y="0"/>
          <a:ext cx="0" cy="0"/>
          <a:chOff x="0" y="0"/>
          <a:chExt cx="0" cy="0"/>
        </a:xfrm>
      </p:grpSpPr>
      <p:sp>
        <p:nvSpPr>
          <p:cNvPr id="1148" name="Google Shape;1148;p83"/>
          <p:cNvSpPr txBox="1"/>
          <p:nvPr>
            <p:ph idx="1" type="body"/>
          </p:nvPr>
        </p:nvSpPr>
        <p:spPr>
          <a:xfrm>
            <a:off x="-104075" y="83575"/>
            <a:ext cx="8031600" cy="8799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3400">
                <a:solidFill>
                  <a:schemeClr val="dk1"/>
                </a:solidFill>
                <a:latin typeface="Caveat"/>
                <a:ea typeface="Caveat"/>
                <a:cs typeface="Caveat"/>
                <a:sym typeface="Caveat"/>
              </a:rPr>
              <a:t>ÁRBOL COMPLETO </a:t>
            </a:r>
            <a:r>
              <a:rPr b="1" lang="es" sz="3200">
                <a:solidFill>
                  <a:schemeClr val="dk1"/>
                </a:solidFill>
                <a:latin typeface="Caveat"/>
                <a:ea typeface="Caveat"/>
                <a:cs typeface="Caveat"/>
                <a:sym typeface="Caveat"/>
              </a:rPr>
              <a:t>(¡En oferta de lanzamiento!)</a:t>
            </a:r>
            <a:endParaRPr b="1" sz="3200">
              <a:solidFill>
                <a:schemeClr val="dk1"/>
              </a:solidFill>
              <a:latin typeface="Caveat"/>
              <a:ea typeface="Caveat"/>
              <a:cs typeface="Caveat"/>
              <a:sym typeface="Caveat"/>
            </a:endParaRPr>
          </a:p>
        </p:txBody>
      </p:sp>
      <p:pic>
        <p:nvPicPr>
          <p:cNvPr id="1149" name="Google Shape;1149;p83"/>
          <p:cNvPicPr preferRelativeResize="0"/>
          <p:nvPr/>
        </p:nvPicPr>
        <p:blipFill>
          <a:blip r:embed="rId3">
            <a:alphaModFix/>
          </a:blip>
          <a:stretch>
            <a:fillRect/>
          </a:stretch>
        </p:blipFill>
        <p:spPr>
          <a:xfrm>
            <a:off x="3263876" y="3110075"/>
            <a:ext cx="2687698" cy="1557751"/>
          </a:xfrm>
          <a:prstGeom prst="rect">
            <a:avLst/>
          </a:prstGeom>
          <a:noFill/>
          <a:ln>
            <a:noFill/>
          </a:ln>
        </p:spPr>
      </p:pic>
      <p:pic>
        <p:nvPicPr>
          <p:cNvPr id="1150" name="Google Shape;1150;p83"/>
          <p:cNvPicPr preferRelativeResize="0"/>
          <p:nvPr/>
        </p:nvPicPr>
        <p:blipFill>
          <a:blip r:embed="rId4">
            <a:alphaModFix/>
          </a:blip>
          <a:stretch>
            <a:fillRect/>
          </a:stretch>
        </p:blipFill>
        <p:spPr>
          <a:xfrm>
            <a:off x="1131926" y="2271134"/>
            <a:ext cx="7176602" cy="2459950"/>
          </a:xfrm>
          <a:prstGeom prst="rect">
            <a:avLst/>
          </a:prstGeom>
          <a:noFill/>
          <a:ln>
            <a:noFill/>
          </a:ln>
        </p:spPr>
      </p:pic>
      <p:sp>
        <p:nvSpPr>
          <p:cNvPr id="1151" name="Google Shape;1151;p83"/>
          <p:cNvSpPr txBox="1"/>
          <p:nvPr>
            <p:ph idx="1" type="body"/>
          </p:nvPr>
        </p:nvSpPr>
        <p:spPr>
          <a:xfrm>
            <a:off x="1642975" y="1032202"/>
            <a:ext cx="6927900" cy="6228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s" sz="2200">
                <a:solidFill>
                  <a:schemeClr val="dk1"/>
                </a:solidFill>
                <a:latin typeface="Caveat"/>
                <a:ea typeface="Caveat"/>
                <a:cs typeface="Caveat"/>
                <a:sym typeface="Caveat"/>
              </a:rPr>
              <a:t> </a:t>
            </a:r>
            <a:r>
              <a:rPr lang="es" sz="2200">
                <a:solidFill>
                  <a:schemeClr val="dk1"/>
                </a:solidFill>
                <a:latin typeface="Caveat"/>
                <a:ea typeface="Caveat"/>
                <a:cs typeface="Caveat"/>
                <a:sym typeface="Caveat"/>
              </a:rPr>
              <a:t> ¿Por qué quieres asumir tú solo un árbol genealógico pequeño?</a:t>
            </a:r>
            <a:endParaRPr sz="2200">
              <a:solidFill>
                <a:schemeClr val="dk1"/>
              </a:solidFill>
              <a:latin typeface="Caveat"/>
              <a:ea typeface="Caveat"/>
              <a:cs typeface="Caveat"/>
              <a:sym typeface="Caveat"/>
            </a:endParaRPr>
          </a:p>
          <a:p>
            <a:pPr indent="0" lvl="0" marL="0" rtl="0" algn="l">
              <a:spcBef>
                <a:spcPts val="1200"/>
              </a:spcBef>
              <a:spcAft>
                <a:spcPts val="1200"/>
              </a:spcAft>
              <a:buNone/>
            </a:pPr>
            <a:r>
              <a:t/>
            </a:r>
            <a:endParaRPr sz="2200">
              <a:solidFill>
                <a:schemeClr val="dk1"/>
              </a:solidFill>
              <a:latin typeface="Caveat"/>
              <a:ea typeface="Caveat"/>
              <a:cs typeface="Caveat"/>
              <a:sym typeface="Caveat"/>
            </a:endParaRPr>
          </a:p>
        </p:txBody>
      </p:sp>
      <p:sp>
        <p:nvSpPr>
          <p:cNvPr id="1152" name="Google Shape;1152;p83"/>
          <p:cNvSpPr txBox="1"/>
          <p:nvPr>
            <p:ph idx="1" type="body"/>
          </p:nvPr>
        </p:nvSpPr>
        <p:spPr>
          <a:xfrm>
            <a:off x="880565" y="1429525"/>
            <a:ext cx="8214000" cy="942900"/>
          </a:xfrm>
          <a:prstGeom prst="rect">
            <a:avLst/>
          </a:prstGeom>
        </p:spPr>
        <p:txBody>
          <a:bodyPr anchorCtr="0" anchor="t" bIns="91425" lIns="91425" spcFirstLastPara="1" rIns="91425" wrap="square" tIns="91425">
            <a:noAutofit/>
          </a:bodyPr>
          <a:lstStyle/>
          <a:p>
            <a:pPr indent="0" lvl="0" marL="0" rtl="0" algn="l">
              <a:spcBef>
                <a:spcPts val="1200"/>
              </a:spcBef>
              <a:spcAft>
                <a:spcPts val="1200"/>
              </a:spcAft>
              <a:buNone/>
            </a:pPr>
            <a:r>
              <a:rPr lang="es" sz="2200">
                <a:solidFill>
                  <a:schemeClr val="dk1"/>
                </a:solidFill>
                <a:latin typeface="Caveat"/>
                <a:ea typeface="Caveat"/>
                <a:cs typeface="Caveat"/>
                <a:sym typeface="Caveat"/>
              </a:rPr>
              <a:t> </a:t>
            </a:r>
            <a:r>
              <a:rPr lang="es" sz="2100">
                <a:solidFill>
                  <a:schemeClr val="dk1"/>
                </a:solidFill>
                <a:latin typeface="Caveat"/>
                <a:ea typeface="Caveat"/>
                <a:cs typeface="Caveat"/>
                <a:sym typeface="Caveat"/>
              </a:rPr>
              <a:t>Habla ahora mismo con toda tu familia ¡y contratad a medias el árbol COMPLETO!</a:t>
            </a:r>
            <a:br>
              <a:rPr lang="es" sz="2100">
                <a:solidFill>
                  <a:schemeClr val="dk1"/>
                </a:solidFill>
                <a:latin typeface="Caveat"/>
                <a:ea typeface="Caveat"/>
                <a:cs typeface="Caveat"/>
                <a:sym typeface="Caveat"/>
              </a:rPr>
            </a:br>
            <a:r>
              <a:rPr lang="es" sz="2100">
                <a:solidFill>
                  <a:schemeClr val="dk1"/>
                </a:solidFill>
                <a:latin typeface="Caveat"/>
                <a:ea typeface="Caveat"/>
                <a:cs typeface="Caveat"/>
                <a:sym typeface="Caveat"/>
              </a:rPr>
              <a:t> Os saldrá extremadamente barato a cada uno.</a:t>
            </a:r>
            <a:endParaRPr sz="2100">
              <a:solidFill>
                <a:schemeClr val="dk1"/>
              </a:solidFill>
              <a:latin typeface="Caveat"/>
              <a:ea typeface="Caveat"/>
              <a:cs typeface="Caveat"/>
              <a:sym typeface="Cave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156" name="Shape 1156"/>
        <p:cNvGrpSpPr/>
        <p:nvPr/>
      </p:nvGrpSpPr>
      <p:grpSpPr>
        <a:xfrm>
          <a:off x="0" y="0"/>
          <a:ext cx="0" cy="0"/>
          <a:chOff x="0" y="0"/>
          <a:chExt cx="0" cy="0"/>
        </a:xfrm>
      </p:grpSpPr>
      <p:sp>
        <p:nvSpPr>
          <p:cNvPr id="1157" name="Google Shape;1157;p84"/>
          <p:cNvSpPr txBox="1"/>
          <p:nvPr>
            <p:ph idx="1" type="body"/>
          </p:nvPr>
        </p:nvSpPr>
        <p:spPr>
          <a:xfrm>
            <a:off x="-104075" y="83575"/>
            <a:ext cx="8031600" cy="8799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3400">
                <a:solidFill>
                  <a:schemeClr val="dk1"/>
                </a:solidFill>
                <a:latin typeface="Caveat"/>
                <a:ea typeface="Caveat"/>
                <a:cs typeface="Caveat"/>
                <a:sym typeface="Caveat"/>
              </a:rPr>
              <a:t>ÁRBOL COMPLETO </a:t>
            </a:r>
            <a:r>
              <a:rPr b="1" lang="es" sz="3200">
                <a:solidFill>
                  <a:schemeClr val="dk1"/>
                </a:solidFill>
                <a:latin typeface="Caveat"/>
                <a:ea typeface="Caveat"/>
                <a:cs typeface="Caveat"/>
                <a:sym typeface="Caveat"/>
              </a:rPr>
              <a:t>(¡En oferta de lanzamiento!)</a:t>
            </a:r>
            <a:endParaRPr b="1" sz="3200">
              <a:solidFill>
                <a:schemeClr val="dk1"/>
              </a:solidFill>
              <a:latin typeface="Caveat"/>
              <a:ea typeface="Caveat"/>
              <a:cs typeface="Caveat"/>
              <a:sym typeface="Caveat"/>
            </a:endParaRPr>
          </a:p>
        </p:txBody>
      </p:sp>
      <p:pic>
        <p:nvPicPr>
          <p:cNvPr id="1158" name="Google Shape;1158;p84"/>
          <p:cNvPicPr preferRelativeResize="0"/>
          <p:nvPr/>
        </p:nvPicPr>
        <p:blipFill>
          <a:blip r:embed="rId3">
            <a:alphaModFix/>
          </a:blip>
          <a:stretch>
            <a:fillRect/>
          </a:stretch>
        </p:blipFill>
        <p:spPr>
          <a:xfrm>
            <a:off x="3263876" y="3110075"/>
            <a:ext cx="2687698" cy="1557751"/>
          </a:xfrm>
          <a:prstGeom prst="rect">
            <a:avLst/>
          </a:prstGeom>
          <a:noFill/>
          <a:ln>
            <a:noFill/>
          </a:ln>
        </p:spPr>
      </p:pic>
      <p:pic>
        <p:nvPicPr>
          <p:cNvPr id="1159" name="Google Shape;1159;p84"/>
          <p:cNvPicPr preferRelativeResize="0"/>
          <p:nvPr/>
        </p:nvPicPr>
        <p:blipFill>
          <a:blip r:embed="rId4">
            <a:alphaModFix/>
          </a:blip>
          <a:stretch>
            <a:fillRect/>
          </a:stretch>
        </p:blipFill>
        <p:spPr>
          <a:xfrm>
            <a:off x="1131926" y="2271134"/>
            <a:ext cx="7176602" cy="2459950"/>
          </a:xfrm>
          <a:prstGeom prst="rect">
            <a:avLst/>
          </a:prstGeom>
          <a:noFill/>
          <a:ln>
            <a:noFill/>
          </a:ln>
        </p:spPr>
      </p:pic>
      <p:sp>
        <p:nvSpPr>
          <p:cNvPr id="1160" name="Google Shape;1160;p84"/>
          <p:cNvSpPr txBox="1"/>
          <p:nvPr>
            <p:ph idx="1" type="body"/>
          </p:nvPr>
        </p:nvSpPr>
        <p:spPr>
          <a:xfrm>
            <a:off x="893207" y="1224646"/>
            <a:ext cx="7738800" cy="1324800"/>
          </a:xfrm>
          <a:prstGeom prst="rect">
            <a:avLst/>
          </a:prstGeom>
        </p:spPr>
        <p:txBody>
          <a:bodyPr anchorCtr="0" anchor="t" bIns="91425" lIns="91425" spcFirstLastPara="1" rIns="91425" wrap="square" tIns="91425">
            <a:noAutofit/>
          </a:bodyPr>
          <a:lstStyle/>
          <a:p>
            <a:pPr indent="0" lvl="0" marL="0" rtl="0" algn="l">
              <a:spcBef>
                <a:spcPts val="1200"/>
              </a:spcBef>
              <a:spcAft>
                <a:spcPts val="1200"/>
              </a:spcAft>
              <a:buNone/>
            </a:pPr>
            <a:r>
              <a:rPr lang="es" sz="2500">
                <a:solidFill>
                  <a:schemeClr val="dk1"/>
                </a:solidFill>
                <a:latin typeface="Caveat"/>
                <a:ea typeface="Caveat"/>
                <a:cs typeface="Caveat"/>
                <a:sym typeface="Caveat"/>
              </a:rPr>
              <a:t>Encargadlo ya y haceos ese regalo unos a otros en las próximas fechas señaladas. El "amigo invisible" más original de todos.</a:t>
            </a:r>
            <a:endParaRPr sz="2600">
              <a:solidFill>
                <a:schemeClr val="dk1"/>
              </a:solidFill>
              <a:latin typeface="Caveat"/>
              <a:ea typeface="Caveat"/>
              <a:cs typeface="Caveat"/>
              <a:sym typeface="Caveat"/>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164" name="Shape 1164"/>
        <p:cNvGrpSpPr/>
        <p:nvPr/>
      </p:nvGrpSpPr>
      <p:grpSpPr>
        <a:xfrm>
          <a:off x="0" y="0"/>
          <a:ext cx="0" cy="0"/>
          <a:chOff x="0" y="0"/>
          <a:chExt cx="0" cy="0"/>
        </a:xfrm>
      </p:grpSpPr>
      <p:sp>
        <p:nvSpPr>
          <p:cNvPr id="1165" name="Google Shape;1165;p85"/>
          <p:cNvSpPr txBox="1"/>
          <p:nvPr>
            <p:ph idx="1" type="body"/>
          </p:nvPr>
        </p:nvSpPr>
        <p:spPr>
          <a:xfrm>
            <a:off x="-104075" y="83575"/>
            <a:ext cx="8031600" cy="8799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3400">
                <a:solidFill>
                  <a:schemeClr val="dk1"/>
                </a:solidFill>
                <a:latin typeface="Caveat"/>
                <a:ea typeface="Caveat"/>
                <a:cs typeface="Caveat"/>
                <a:sym typeface="Caveat"/>
              </a:rPr>
              <a:t>ÁRBOL COMPLETO </a:t>
            </a:r>
            <a:r>
              <a:rPr b="1" lang="es" sz="3200">
                <a:solidFill>
                  <a:schemeClr val="dk1"/>
                </a:solidFill>
                <a:latin typeface="Caveat"/>
                <a:ea typeface="Caveat"/>
                <a:cs typeface="Caveat"/>
                <a:sym typeface="Caveat"/>
              </a:rPr>
              <a:t>(¡En oferta de lanzamiento!)</a:t>
            </a:r>
            <a:endParaRPr b="1" sz="3200">
              <a:solidFill>
                <a:schemeClr val="dk1"/>
              </a:solidFill>
              <a:latin typeface="Caveat"/>
              <a:ea typeface="Caveat"/>
              <a:cs typeface="Caveat"/>
              <a:sym typeface="Caveat"/>
            </a:endParaRPr>
          </a:p>
        </p:txBody>
      </p:sp>
      <p:sp>
        <p:nvSpPr>
          <p:cNvPr id="1166" name="Google Shape;1166;p85"/>
          <p:cNvSpPr txBox="1"/>
          <p:nvPr>
            <p:ph idx="1" type="body"/>
          </p:nvPr>
        </p:nvSpPr>
        <p:spPr>
          <a:xfrm>
            <a:off x="905650" y="791158"/>
            <a:ext cx="7877700" cy="6942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400">
                <a:solidFill>
                  <a:schemeClr val="dk1"/>
                </a:solidFill>
                <a:latin typeface="Caveat"/>
                <a:ea typeface="Caveat"/>
                <a:cs typeface="Caveat"/>
                <a:sym typeface="Caveat"/>
              </a:rPr>
              <a:t>Con el arbol completo existen dos opciones. A escoger por el mismo precio.</a:t>
            </a:r>
            <a:endParaRPr sz="2400">
              <a:solidFill>
                <a:schemeClr val="dk1"/>
              </a:solidFill>
              <a:latin typeface="Caveat"/>
              <a:ea typeface="Caveat"/>
              <a:cs typeface="Caveat"/>
              <a:sym typeface="Caveat"/>
            </a:endParaRPr>
          </a:p>
          <a:p>
            <a:pPr indent="0" lvl="0" marL="0" rtl="0" algn="l">
              <a:spcBef>
                <a:spcPts val="1200"/>
              </a:spcBef>
              <a:spcAft>
                <a:spcPts val="1200"/>
              </a:spcAft>
              <a:buNone/>
            </a:pPr>
            <a:r>
              <a:t/>
            </a:r>
            <a:endParaRPr sz="2500">
              <a:solidFill>
                <a:schemeClr val="dk1"/>
              </a:solidFill>
              <a:latin typeface="Caveat"/>
              <a:ea typeface="Caveat"/>
              <a:cs typeface="Caveat"/>
              <a:sym typeface="Caveat"/>
            </a:endParaRPr>
          </a:p>
        </p:txBody>
      </p:sp>
      <p:pic>
        <p:nvPicPr>
          <p:cNvPr id="1167" name="Google Shape;1167;p85"/>
          <p:cNvPicPr preferRelativeResize="0"/>
          <p:nvPr/>
        </p:nvPicPr>
        <p:blipFill>
          <a:blip r:embed="rId3">
            <a:alphaModFix/>
          </a:blip>
          <a:stretch>
            <a:fillRect/>
          </a:stretch>
        </p:blipFill>
        <p:spPr>
          <a:xfrm>
            <a:off x="1055726" y="2347334"/>
            <a:ext cx="7176602" cy="2459950"/>
          </a:xfrm>
          <a:prstGeom prst="rect">
            <a:avLst/>
          </a:prstGeom>
          <a:noFill/>
          <a:ln>
            <a:noFill/>
          </a:ln>
        </p:spPr>
      </p:pic>
      <p:sp>
        <p:nvSpPr>
          <p:cNvPr id="1168" name="Google Shape;1168;p85"/>
          <p:cNvSpPr txBox="1"/>
          <p:nvPr>
            <p:ph idx="1" type="body"/>
          </p:nvPr>
        </p:nvSpPr>
        <p:spPr>
          <a:xfrm>
            <a:off x="1210450" y="1189653"/>
            <a:ext cx="7877700" cy="6942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400">
                <a:solidFill>
                  <a:schemeClr val="dk1"/>
                </a:solidFill>
                <a:latin typeface="Caveat"/>
                <a:ea typeface="Caveat"/>
                <a:cs typeface="Caveat"/>
                <a:sym typeface="Caveat"/>
              </a:rPr>
              <a:t>-1: Puedes pedir el arbol conjunto en una sola imagen</a:t>
            </a:r>
            <a:endParaRPr sz="2400">
              <a:solidFill>
                <a:schemeClr val="dk1"/>
              </a:solidFill>
              <a:latin typeface="Caveat"/>
              <a:ea typeface="Caveat"/>
              <a:cs typeface="Caveat"/>
              <a:sym typeface="Caveat"/>
            </a:endParaRPr>
          </a:p>
          <a:p>
            <a:pPr indent="0" lvl="0" marL="0" rtl="0" algn="l">
              <a:spcBef>
                <a:spcPts val="1200"/>
              </a:spcBef>
              <a:spcAft>
                <a:spcPts val="1200"/>
              </a:spcAft>
              <a:buNone/>
            </a:pPr>
            <a:r>
              <a:t/>
            </a:r>
            <a:endParaRPr sz="2400">
              <a:solidFill>
                <a:schemeClr val="dk1"/>
              </a:solidFill>
              <a:latin typeface="Caveat"/>
              <a:ea typeface="Caveat"/>
              <a:cs typeface="Caveat"/>
              <a:sym typeface="Caveat"/>
            </a:endParaRPr>
          </a:p>
        </p:txBody>
      </p:sp>
      <p:sp>
        <p:nvSpPr>
          <p:cNvPr id="1169" name="Google Shape;1169;p85"/>
          <p:cNvSpPr txBox="1"/>
          <p:nvPr>
            <p:ph idx="1" type="body"/>
          </p:nvPr>
        </p:nvSpPr>
        <p:spPr>
          <a:xfrm>
            <a:off x="1210450" y="1483178"/>
            <a:ext cx="7877700" cy="6942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400">
                <a:solidFill>
                  <a:schemeClr val="dk1"/>
                </a:solidFill>
                <a:latin typeface="Caveat"/>
                <a:ea typeface="Caveat"/>
                <a:cs typeface="Caveat"/>
                <a:sym typeface="Caveat"/>
              </a:rPr>
              <a:t>-2: O puedes obtener dos árboles separados.</a:t>
            </a:r>
            <a:br>
              <a:rPr lang="es" sz="2400">
                <a:solidFill>
                  <a:schemeClr val="dk1"/>
                </a:solidFill>
                <a:latin typeface="Caveat"/>
                <a:ea typeface="Caveat"/>
                <a:cs typeface="Caveat"/>
                <a:sym typeface="Caveat"/>
              </a:rPr>
            </a:br>
            <a:r>
              <a:rPr lang="es" sz="2400">
                <a:solidFill>
                  <a:schemeClr val="dk1"/>
                </a:solidFill>
                <a:latin typeface="Caveat"/>
                <a:ea typeface="Caveat"/>
                <a:cs typeface="Caveat"/>
                <a:sym typeface="Caveat"/>
              </a:rPr>
              <a:t>Uno de familia paterna y otro de familia materna</a:t>
            </a:r>
            <a:endParaRPr sz="24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sz="2400">
              <a:solidFill>
                <a:schemeClr val="dk1"/>
              </a:solidFill>
              <a:latin typeface="Caveat"/>
              <a:ea typeface="Caveat"/>
              <a:cs typeface="Caveat"/>
              <a:sym typeface="Caveat"/>
            </a:endParaRPr>
          </a:p>
          <a:p>
            <a:pPr indent="0" lvl="0" marL="0" rtl="0" algn="l">
              <a:spcBef>
                <a:spcPts val="1200"/>
              </a:spcBef>
              <a:spcAft>
                <a:spcPts val="1200"/>
              </a:spcAft>
              <a:buNone/>
            </a:pPr>
            <a:r>
              <a:t/>
            </a:r>
            <a:endParaRPr sz="2400">
              <a:solidFill>
                <a:schemeClr val="dk1"/>
              </a:solidFill>
              <a:latin typeface="Caveat"/>
              <a:ea typeface="Caveat"/>
              <a:cs typeface="Caveat"/>
              <a:sym typeface="Cave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8"/>
                                        </p:tgtEl>
                                        <p:attrNameLst>
                                          <p:attrName>style.visibility</p:attrName>
                                        </p:attrNameLst>
                                      </p:cBhvr>
                                      <p:to>
                                        <p:strVal val="visible"/>
                                      </p:to>
                                    </p:set>
                                    <p:animEffect filter="fade" transition="in">
                                      <p:cBhvr>
                                        <p:cTn dur="1000"/>
                                        <p:tgtEl>
                                          <p:spTgt spid="1168"/>
                                        </p:tgtEl>
                                      </p:cBhvr>
                                    </p:animEffect>
                                  </p:childTnLst>
                                </p:cTn>
                              </p:par>
                              <p:par>
                                <p:cTn fill="hold" nodeType="withEffect" presetClass="entr" presetID="10" presetSubtype="0">
                                  <p:stCondLst>
                                    <p:cond delay="0"/>
                                  </p:stCondLst>
                                  <p:childTnLst>
                                    <p:set>
                                      <p:cBhvr>
                                        <p:cTn dur="1" fill="hold">
                                          <p:stCondLst>
                                            <p:cond delay="0"/>
                                          </p:stCondLst>
                                        </p:cTn>
                                        <p:tgtEl>
                                          <p:spTgt spid="1167"/>
                                        </p:tgtEl>
                                        <p:attrNameLst>
                                          <p:attrName>style.visibility</p:attrName>
                                        </p:attrNameLst>
                                      </p:cBhvr>
                                      <p:to>
                                        <p:strVal val="visible"/>
                                      </p:to>
                                    </p:set>
                                    <p:animEffect filter="fade" transition="in">
                                      <p:cBhvr>
                                        <p:cTn dur="1000"/>
                                        <p:tgtEl>
                                          <p:spTgt spid="1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9"/>
                                        </p:tgtEl>
                                        <p:attrNameLst>
                                          <p:attrName>style.visibility</p:attrName>
                                        </p:attrNameLst>
                                      </p:cBhvr>
                                      <p:to>
                                        <p:strVal val="visible"/>
                                      </p:to>
                                    </p:set>
                                    <p:animEffect filter="fade" transition="in">
                                      <p:cBhvr>
                                        <p:cTn dur="1000"/>
                                        <p:tgtEl>
                                          <p:spTgt spid="1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173" name="Shape 1173"/>
        <p:cNvGrpSpPr/>
        <p:nvPr/>
      </p:nvGrpSpPr>
      <p:grpSpPr>
        <a:xfrm>
          <a:off x="0" y="0"/>
          <a:ext cx="0" cy="0"/>
          <a:chOff x="0" y="0"/>
          <a:chExt cx="0" cy="0"/>
        </a:xfrm>
      </p:grpSpPr>
      <p:sp>
        <p:nvSpPr>
          <p:cNvPr id="1174" name="Google Shape;1174;p86"/>
          <p:cNvSpPr txBox="1"/>
          <p:nvPr>
            <p:ph idx="1" type="body"/>
          </p:nvPr>
        </p:nvSpPr>
        <p:spPr>
          <a:xfrm>
            <a:off x="-104075" y="83575"/>
            <a:ext cx="8031600" cy="8799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3400">
                <a:solidFill>
                  <a:schemeClr val="dk1"/>
                </a:solidFill>
                <a:latin typeface="Caveat"/>
                <a:ea typeface="Caveat"/>
                <a:cs typeface="Caveat"/>
                <a:sym typeface="Caveat"/>
              </a:rPr>
              <a:t>ÁRBOL COMPLETO </a:t>
            </a:r>
            <a:r>
              <a:rPr b="1" lang="es" sz="3200">
                <a:solidFill>
                  <a:schemeClr val="dk1"/>
                </a:solidFill>
                <a:latin typeface="Caveat"/>
                <a:ea typeface="Caveat"/>
                <a:cs typeface="Caveat"/>
                <a:sym typeface="Caveat"/>
              </a:rPr>
              <a:t>(¡En oferta de lanzamiento!)</a:t>
            </a:r>
            <a:endParaRPr b="1" sz="3200">
              <a:solidFill>
                <a:schemeClr val="dk1"/>
              </a:solidFill>
              <a:latin typeface="Caveat"/>
              <a:ea typeface="Caveat"/>
              <a:cs typeface="Caveat"/>
              <a:sym typeface="Caveat"/>
            </a:endParaRPr>
          </a:p>
        </p:txBody>
      </p:sp>
      <p:sp>
        <p:nvSpPr>
          <p:cNvPr id="1175" name="Google Shape;1175;p86"/>
          <p:cNvSpPr txBox="1"/>
          <p:nvPr>
            <p:ph idx="1" type="body"/>
          </p:nvPr>
        </p:nvSpPr>
        <p:spPr>
          <a:xfrm>
            <a:off x="905650" y="791158"/>
            <a:ext cx="7877700" cy="6942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400">
                <a:solidFill>
                  <a:schemeClr val="dk1"/>
                </a:solidFill>
                <a:latin typeface="Caveat"/>
                <a:ea typeface="Caveat"/>
                <a:cs typeface="Caveat"/>
                <a:sym typeface="Caveat"/>
              </a:rPr>
              <a:t>Con el arbol completo existen dos opciones. A escoger por el mismo precio.</a:t>
            </a:r>
            <a:endParaRPr sz="2400">
              <a:solidFill>
                <a:schemeClr val="dk1"/>
              </a:solidFill>
              <a:latin typeface="Caveat"/>
              <a:ea typeface="Caveat"/>
              <a:cs typeface="Caveat"/>
              <a:sym typeface="Caveat"/>
            </a:endParaRPr>
          </a:p>
          <a:p>
            <a:pPr indent="0" lvl="0" marL="0" rtl="0" algn="l">
              <a:spcBef>
                <a:spcPts val="1200"/>
              </a:spcBef>
              <a:spcAft>
                <a:spcPts val="1200"/>
              </a:spcAft>
              <a:buNone/>
            </a:pPr>
            <a:r>
              <a:t/>
            </a:r>
            <a:endParaRPr sz="2500">
              <a:solidFill>
                <a:schemeClr val="dk1"/>
              </a:solidFill>
              <a:latin typeface="Caveat"/>
              <a:ea typeface="Caveat"/>
              <a:cs typeface="Caveat"/>
              <a:sym typeface="Caveat"/>
            </a:endParaRPr>
          </a:p>
        </p:txBody>
      </p:sp>
      <p:sp>
        <p:nvSpPr>
          <p:cNvPr id="1176" name="Google Shape;1176;p86"/>
          <p:cNvSpPr txBox="1"/>
          <p:nvPr>
            <p:ph idx="1" type="body"/>
          </p:nvPr>
        </p:nvSpPr>
        <p:spPr>
          <a:xfrm>
            <a:off x="1210450" y="1189653"/>
            <a:ext cx="7877700" cy="6942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400">
                <a:solidFill>
                  <a:schemeClr val="dk1"/>
                </a:solidFill>
                <a:latin typeface="Caveat"/>
                <a:ea typeface="Caveat"/>
                <a:cs typeface="Caveat"/>
                <a:sym typeface="Caveat"/>
              </a:rPr>
              <a:t>-1: Puedes pedir el arbol conjunto en una sola imagen</a:t>
            </a:r>
            <a:endParaRPr sz="2400">
              <a:solidFill>
                <a:schemeClr val="dk1"/>
              </a:solidFill>
              <a:latin typeface="Caveat"/>
              <a:ea typeface="Caveat"/>
              <a:cs typeface="Caveat"/>
              <a:sym typeface="Caveat"/>
            </a:endParaRPr>
          </a:p>
          <a:p>
            <a:pPr indent="0" lvl="0" marL="0" rtl="0" algn="l">
              <a:spcBef>
                <a:spcPts val="1200"/>
              </a:spcBef>
              <a:spcAft>
                <a:spcPts val="1200"/>
              </a:spcAft>
              <a:buNone/>
            </a:pPr>
            <a:r>
              <a:t/>
            </a:r>
            <a:endParaRPr sz="2400">
              <a:solidFill>
                <a:schemeClr val="dk1"/>
              </a:solidFill>
              <a:latin typeface="Caveat"/>
              <a:ea typeface="Caveat"/>
              <a:cs typeface="Caveat"/>
              <a:sym typeface="Caveat"/>
            </a:endParaRPr>
          </a:p>
        </p:txBody>
      </p:sp>
      <p:sp>
        <p:nvSpPr>
          <p:cNvPr id="1177" name="Google Shape;1177;p86"/>
          <p:cNvSpPr txBox="1"/>
          <p:nvPr>
            <p:ph idx="1" type="body"/>
          </p:nvPr>
        </p:nvSpPr>
        <p:spPr>
          <a:xfrm>
            <a:off x="1210450" y="1483178"/>
            <a:ext cx="7877700" cy="6942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400">
                <a:solidFill>
                  <a:schemeClr val="dk1"/>
                </a:solidFill>
                <a:latin typeface="Caveat"/>
                <a:ea typeface="Caveat"/>
                <a:cs typeface="Caveat"/>
                <a:sym typeface="Caveat"/>
              </a:rPr>
              <a:t>-2: O puedes obtener dos árboles separados.</a:t>
            </a:r>
            <a:br>
              <a:rPr lang="es" sz="2400">
                <a:solidFill>
                  <a:schemeClr val="dk1"/>
                </a:solidFill>
                <a:latin typeface="Caveat"/>
                <a:ea typeface="Caveat"/>
                <a:cs typeface="Caveat"/>
                <a:sym typeface="Caveat"/>
              </a:rPr>
            </a:br>
            <a:r>
              <a:rPr lang="es" sz="2400">
                <a:solidFill>
                  <a:schemeClr val="dk1"/>
                </a:solidFill>
                <a:latin typeface="Caveat"/>
                <a:ea typeface="Caveat"/>
                <a:cs typeface="Caveat"/>
                <a:sym typeface="Caveat"/>
              </a:rPr>
              <a:t>Uno de familia paterna y otro de familia materna</a:t>
            </a:r>
            <a:endParaRPr sz="24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sz="2400">
              <a:solidFill>
                <a:schemeClr val="dk1"/>
              </a:solidFill>
              <a:latin typeface="Caveat"/>
              <a:ea typeface="Caveat"/>
              <a:cs typeface="Caveat"/>
              <a:sym typeface="Caveat"/>
            </a:endParaRPr>
          </a:p>
          <a:p>
            <a:pPr indent="0" lvl="0" marL="0" rtl="0" algn="l">
              <a:spcBef>
                <a:spcPts val="1200"/>
              </a:spcBef>
              <a:spcAft>
                <a:spcPts val="1200"/>
              </a:spcAft>
              <a:buNone/>
            </a:pPr>
            <a:r>
              <a:t/>
            </a:r>
            <a:endParaRPr sz="2400">
              <a:solidFill>
                <a:schemeClr val="dk1"/>
              </a:solidFill>
              <a:latin typeface="Caveat"/>
              <a:ea typeface="Caveat"/>
              <a:cs typeface="Caveat"/>
              <a:sym typeface="Caveat"/>
            </a:endParaRPr>
          </a:p>
        </p:txBody>
      </p:sp>
      <p:pic>
        <p:nvPicPr>
          <p:cNvPr id="1178" name="Google Shape;1178;p86"/>
          <p:cNvPicPr preferRelativeResize="0"/>
          <p:nvPr/>
        </p:nvPicPr>
        <p:blipFill>
          <a:blip r:embed="rId3">
            <a:alphaModFix/>
          </a:blip>
          <a:stretch>
            <a:fillRect/>
          </a:stretch>
        </p:blipFill>
        <p:spPr>
          <a:xfrm>
            <a:off x="1055725" y="2470075"/>
            <a:ext cx="3438249" cy="1697300"/>
          </a:xfrm>
          <a:prstGeom prst="rect">
            <a:avLst/>
          </a:prstGeom>
          <a:noFill/>
          <a:ln>
            <a:noFill/>
          </a:ln>
        </p:spPr>
      </p:pic>
      <p:pic>
        <p:nvPicPr>
          <p:cNvPr id="1179" name="Google Shape;1179;p86"/>
          <p:cNvPicPr preferRelativeResize="0"/>
          <p:nvPr/>
        </p:nvPicPr>
        <p:blipFill>
          <a:blip r:embed="rId4">
            <a:alphaModFix/>
          </a:blip>
          <a:stretch>
            <a:fillRect/>
          </a:stretch>
        </p:blipFill>
        <p:spPr>
          <a:xfrm>
            <a:off x="4798775" y="2454340"/>
            <a:ext cx="3438249" cy="1772866"/>
          </a:xfrm>
          <a:prstGeom prst="rect">
            <a:avLst/>
          </a:prstGeom>
          <a:noFill/>
          <a:ln>
            <a:noFill/>
          </a:ln>
        </p:spPr>
      </p:pic>
      <p:pic>
        <p:nvPicPr>
          <p:cNvPr id="1180" name="Google Shape;1180;p86" title="Magic Wand Noise-SoundBible.com-375928671.mp3">
            <a:hlinkClick r:id="rId5"/>
          </p:cNvPr>
          <p:cNvPicPr preferRelativeResize="0"/>
          <p:nvPr/>
        </p:nvPicPr>
        <p:blipFill>
          <a:blip r:embed="rId6">
            <a:alphaModFix/>
          </a:blip>
          <a:stretch>
            <a:fillRect/>
          </a:stretch>
        </p:blipFill>
        <p:spPr>
          <a:xfrm>
            <a:off x="-561275" y="119606"/>
            <a:ext cx="457200" cy="457200"/>
          </a:xfrm>
          <a:prstGeom prst="rect">
            <a:avLst/>
          </a:prstGeom>
          <a:noFill/>
          <a:ln>
            <a:noFill/>
          </a:ln>
        </p:spPr>
      </p:pic>
    </p:spTree>
  </p:cSld>
  <p:clrMapOvr>
    <a:masterClrMapping/>
  </p:clrMapOvr>
  <p:transition spd="med">
    <p:fade/>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184" name="Shape 1184"/>
        <p:cNvGrpSpPr/>
        <p:nvPr/>
      </p:nvGrpSpPr>
      <p:grpSpPr>
        <a:xfrm>
          <a:off x="0" y="0"/>
          <a:ext cx="0" cy="0"/>
          <a:chOff x="0" y="0"/>
          <a:chExt cx="0" cy="0"/>
        </a:xfrm>
      </p:grpSpPr>
      <p:pic>
        <p:nvPicPr>
          <p:cNvPr id="1185" name="Google Shape;1185;p87"/>
          <p:cNvPicPr preferRelativeResize="0"/>
          <p:nvPr/>
        </p:nvPicPr>
        <p:blipFill>
          <a:blip r:embed="rId3">
            <a:alphaModFix/>
          </a:blip>
          <a:stretch>
            <a:fillRect/>
          </a:stretch>
        </p:blipFill>
        <p:spPr>
          <a:xfrm>
            <a:off x="657900" y="312450"/>
            <a:ext cx="4451000" cy="2197249"/>
          </a:xfrm>
          <a:prstGeom prst="rect">
            <a:avLst/>
          </a:prstGeom>
          <a:noFill/>
          <a:ln>
            <a:noFill/>
          </a:ln>
        </p:spPr>
      </p:pic>
      <p:pic>
        <p:nvPicPr>
          <p:cNvPr id="1186" name="Google Shape;1186;p87"/>
          <p:cNvPicPr preferRelativeResize="0"/>
          <p:nvPr/>
        </p:nvPicPr>
        <p:blipFill>
          <a:blip r:embed="rId4">
            <a:alphaModFix/>
          </a:blip>
          <a:stretch>
            <a:fillRect/>
          </a:stretch>
        </p:blipFill>
        <p:spPr>
          <a:xfrm>
            <a:off x="734094" y="2639275"/>
            <a:ext cx="4261304" cy="2197251"/>
          </a:xfrm>
          <a:prstGeom prst="rect">
            <a:avLst/>
          </a:prstGeom>
          <a:noFill/>
          <a:ln>
            <a:noFill/>
          </a:ln>
        </p:spPr>
      </p:pic>
      <p:sp>
        <p:nvSpPr>
          <p:cNvPr id="1187" name="Google Shape;1187;p87"/>
          <p:cNvSpPr txBox="1"/>
          <p:nvPr>
            <p:ph idx="1" type="body"/>
          </p:nvPr>
        </p:nvSpPr>
        <p:spPr>
          <a:xfrm>
            <a:off x="5410600" y="1285099"/>
            <a:ext cx="3373800" cy="35076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300">
                <a:solidFill>
                  <a:schemeClr val="dk1"/>
                </a:solidFill>
                <a:latin typeface="Caveat"/>
                <a:ea typeface="Caveat"/>
                <a:cs typeface="Caveat"/>
                <a:sym typeface="Caveat"/>
              </a:rPr>
              <a:t>Es una forma de poder dar por separado el árbol a los miembros de la familia materna y de la familia paterna sin cargarles con la información que no les interesa</a:t>
            </a:r>
            <a:endParaRPr sz="2300">
              <a:solidFill>
                <a:schemeClr val="dk1"/>
              </a:solidFill>
              <a:latin typeface="Caveat"/>
              <a:ea typeface="Caveat"/>
              <a:cs typeface="Caveat"/>
              <a:sym typeface="Caveat"/>
            </a:endParaRPr>
          </a:p>
        </p:txBody>
      </p:sp>
    </p:spTree>
  </p:cSld>
  <p:clrMapOvr>
    <a:masterClrMapping/>
  </p:clrMapOvr>
  <p:transition spd="med">
    <p:fade/>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191" name="Shape 1191"/>
        <p:cNvGrpSpPr/>
        <p:nvPr/>
      </p:nvGrpSpPr>
      <p:grpSpPr>
        <a:xfrm>
          <a:off x="0" y="0"/>
          <a:ext cx="0" cy="0"/>
          <a:chOff x="0" y="0"/>
          <a:chExt cx="0" cy="0"/>
        </a:xfrm>
      </p:grpSpPr>
      <p:sp>
        <p:nvSpPr>
          <p:cNvPr id="1192" name="Google Shape;1192;p88"/>
          <p:cNvSpPr txBox="1"/>
          <p:nvPr>
            <p:ph idx="1" type="body"/>
          </p:nvPr>
        </p:nvSpPr>
        <p:spPr>
          <a:xfrm>
            <a:off x="4938925" y="2912725"/>
            <a:ext cx="4086900" cy="1665600"/>
          </a:xfrm>
          <a:prstGeom prst="rect">
            <a:avLst/>
          </a:prstGeom>
        </p:spPr>
        <p:txBody>
          <a:bodyPr anchorCtr="0" anchor="t" bIns="91425" lIns="91425" spcFirstLastPara="1" rIns="91425" wrap="square" tIns="91425">
            <a:noAutofit/>
          </a:bodyPr>
          <a:lstStyle/>
          <a:p>
            <a:pPr indent="0" lvl="0" marL="0" rtl="0" algn="l">
              <a:spcBef>
                <a:spcPts val="1200"/>
              </a:spcBef>
              <a:spcAft>
                <a:spcPts val="1200"/>
              </a:spcAft>
              <a:buNone/>
            </a:pPr>
            <a:r>
              <a:rPr lang="es" sz="3900">
                <a:solidFill>
                  <a:schemeClr val="dk1"/>
                </a:solidFill>
                <a:latin typeface="Caveat"/>
                <a:ea typeface="Caveat"/>
                <a:cs typeface="Caveat"/>
                <a:sym typeface="Caveat"/>
              </a:rPr>
              <a:t> -y por último y para</a:t>
            </a:r>
            <a:br>
              <a:rPr lang="es" sz="3900">
                <a:solidFill>
                  <a:schemeClr val="dk1"/>
                </a:solidFill>
                <a:latin typeface="Caveat"/>
                <a:ea typeface="Caveat"/>
                <a:cs typeface="Caveat"/>
                <a:sym typeface="Caveat"/>
              </a:rPr>
            </a:br>
            <a:r>
              <a:rPr lang="es" sz="3900">
                <a:solidFill>
                  <a:schemeClr val="dk1"/>
                </a:solidFill>
                <a:latin typeface="Caveat"/>
                <a:ea typeface="Caveat"/>
                <a:cs typeface="Caveat"/>
                <a:sym typeface="Caveat"/>
              </a:rPr>
              <a:t>que sepas todo...</a:t>
            </a:r>
            <a:endParaRPr sz="3900">
              <a:solidFill>
                <a:schemeClr val="dk1"/>
              </a:solidFill>
              <a:latin typeface="Caveat"/>
              <a:ea typeface="Caveat"/>
              <a:cs typeface="Caveat"/>
              <a:sym typeface="Caveat"/>
            </a:endParaRPr>
          </a:p>
        </p:txBody>
      </p:sp>
    </p:spTree>
  </p:cSld>
  <p:clrMapOvr>
    <a:masterClrMapping/>
  </p:clrMapOvr>
  <p:transition spd="med">
    <p:fade/>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196" name="Shape 1196"/>
        <p:cNvGrpSpPr/>
        <p:nvPr/>
      </p:nvGrpSpPr>
      <p:grpSpPr>
        <a:xfrm>
          <a:off x="0" y="0"/>
          <a:ext cx="0" cy="0"/>
          <a:chOff x="0" y="0"/>
          <a:chExt cx="0" cy="0"/>
        </a:xfrm>
      </p:grpSpPr>
      <p:sp>
        <p:nvSpPr>
          <p:cNvPr id="1197" name="Google Shape;1197;p89"/>
          <p:cNvSpPr txBox="1"/>
          <p:nvPr>
            <p:ph idx="1" type="body"/>
          </p:nvPr>
        </p:nvSpPr>
        <p:spPr>
          <a:xfrm>
            <a:off x="1267525" y="1553150"/>
            <a:ext cx="6398700" cy="16656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5400">
                <a:solidFill>
                  <a:schemeClr val="dk1"/>
                </a:solidFill>
                <a:latin typeface="Caveat"/>
                <a:ea typeface="Caveat"/>
                <a:cs typeface="Caveat"/>
                <a:sym typeface="Caveat"/>
              </a:rPr>
              <a:t>ÁRBOLES</a:t>
            </a:r>
            <a:br>
              <a:rPr b="1" lang="es" sz="5400">
                <a:solidFill>
                  <a:schemeClr val="dk1"/>
                </a:solidFill>
                <a:latin typeface="Caveat"/>
                <a:ea typeface="Caveat"/>
                <a:cs typeface="Caveat"/>
                <a:sym typeface="Caveat"/>
              </a:rPr>
            </a:br>
            <a:r>
              <a:rPr b="1" lang="es" sz="5400">
                <a:solidFill>
                  <a:schemeClr val="dk1"/>
                </a:solidFill>
                <a:latin typeface="Caveat"/>
                <a:ea typeface="Caveat"/>
                <a:cs typeface="Caveat"/>
                <a:sym typeface="Caveat"/>
              </a:rPr>
              <a:t>“HORIZONTALES”</a:t>
            </a:r>
            <a:endParaRPr b="1" sz="3200">
              <a:solidFill>
                <a:schemeClr val="dk1"/>
              </a:solidFill>
              <a:latin typeface="Caveat"/>
              <a:ea typeface="Caveat"/>
              <a:cs typeface="Caveat"/>
              <a:sym typeface="Caveat"/>
            </a:endParaRPr>
          </a:p>
        </p:txBody>
      </p:sp>
    </p:spTree>
  </p:cSld>
  <p:clrMapOvr>
    <a:masterClrMapping/>
  </p:clrMapOvr>
  <p:transition spd="med">
    <p:fade/>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201" name="Shape 1201"/>
        <p:cNvGrpSpPr/>
        <p:nvPr/>
      </p:nvGrpSpPr>
      <p:grpSpPr>
        <a:xfrm>
          <a:off x="0" y="0"/>
          <a:ext cx="0" cy="0"/>
          <a:chOff x="0" y="0"/>
          <a:chExt cx="0" cy="0"/>
        </a:xfrm>
      </p:grpSpPr>
      <p:sp>
        <p:nvSpPr>
          <p:cNvPr id="1202" name="Google Shape;1202;p90"/>
          <p:cNvSpPr txBox="1"/>
          <p:nvPr>
            <p:ph idx="1" type="body"/>
          </p:nvPr>
        </p:nvSpPr>
        <p:spPr>
          <a:xfrm>
            <a:off x="-187575" y="221000"/>
            <a:ext cx="3492900" cy="16656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3000">
                <a:solidFill>
                  <a:schemeClr val="dk1"/>
                </a:solidFill>
                <a:latin typeface="Caveat"/>
                <a:ea typeface="Caveat"/>
                <a:cs typeface="Caveat"/>
                <a:sym typeface="Caveat"/>
              </a:rPr>
              <a:t>ÁRBOLES</a:t>
            </a:r>
            <a:br>
              <a:rPr b="1" lang="es" sz="3000">
                <a:solidFill>
                  <a:schemeClr val="dk1"/>
                </a:solidFill>
                <a:latin typeface="Caveat"/>
                <a:ea typeface="Caveat"/>
                <a:cs typeface="Caveat"/>
                <a:sym typeface="Caveat"/>
              </a:rPr>
            </a:br>
            <a:r>
              <a:rPr b="1" lang="es" sz="3000">
                <a:solidFill>
                  <a:schemeClr val="dk1"/>
                </a:solidFill>
                <a:latin typeface="Caveat"/>
                <a:ea typeface="Caveat"/>
                <a:cs typeface="Caveat"/>
                <a:sym typeface="Caveat"/>
              </a:rPr>
              <a:t>“HORIZONTALES”</a:t>
            </a:r>
            <a:endParaRPr b="1" sz="800">
              <a:solidFill>
                <a:schemeClr val="dk1"/>
              </a:solidFill>
              <a:latin typeface="Caveat"/>
              <a:ea typeface="Caveat"/>
              <a:cs typeface="Caveat"/>
              <a:sym typeface="Caveat"/>
            </a:endParaRPr>
          </a:p>
        </p:txBody>
      </p:sp>
      <p:pic>
        <p:nvPicPr>
          <p:cNvPr id="1203" name="Google Shape;1203;p90"/>
          <p:cNvPicPr preferRelativeResize="0"/>
          <p:nvPr/>
        </p:nvPicPr>
        <p:blipFill>
          <a:blip r:embed="rId3">
            <a:alphaModFix/>
          </a:blip>
          <a:stretch>
            <a:fillRect/>
          </a:stretch>
        </p:blipFill>
        <p:spPr>
          <a:xfrm>
            <a:off x="3816397" y="618225"/>
            <a:ext cx="3363302" cy="1660300"/>
          </a:xfrm>
          <a:prstGeom prst="rect">
            <a:avLst/>
          </a:prstGeom>
          <a:noFill/>
          <a:ln>
            <a:noFill/>
          </a:ln>
        </p:spPr>
      </p:pic>
      <p:pic>
        <p:nvPicPr>
          <p:cNvPr id="1204" name="Google Shape;1204;p90"/>
          <p:cNvPicPr preferRelativeResize="0"/>
          <p:nvPr/>
        </p:nvPicPr>
        <p:blipFill>
          <a:blip r:embed="rId4">
            <a:alphaModFix/>
          </a:blip>
          <a:stretch>
            <a:fillRect/>
          </a:stretch>
        </p:blipFill>
        <p:spPr>
          <a:xfrm>
            <a:off x="3838950" y="3114125"/>
            <a:ext cx="3363297" cy="1734200"/>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203"/>
                                        </p:tgtEl>
                                        <p:attrNameLst>
                                          <p:attrName>style.visibility</p:attrName>
                                        </p:attrNameLst>
                                      </p:cBhvr>
                                      <p:to>
                                        <p:strVal val="visible"/>
                                      </p:to>
                                    </p:set>
                                    <p:animEffect filter="fade" transition="in">
                                      <p:cBhvr>
                                        <p:cTn dur="1000"/>
                                        <p:tgtEl>
                                          <p:spTgt spid="1203"/>
                                        </p:tgtEl>
                                      </p:cBhvr>
                                    </p:animEffect>
                                  </p:childTnLst>
                                </p:cTn>
                              </p:par>
                              <p:par>
                                <p:cTn fill="hold" nodeType="withEffect" presetClass="entr" presetID="10" presetSubtype="0">
                                  <p:stCondLst>
                                    <p:cond delay="0"/>
                                  </p:stCondLst>
                                  <p:childTnLst>
                                    <p:set>
                                      <p:cBhvr>
                                        <p:cTn dur="1" fill="hold">
                                          <p:stCondLst>
                                            <p:cond delay="0"/>
                                          </p:stCondLst>
                                        </p:cTn>
                                        <p:tgtEl>
                                          <p:spTgt spid="1204"/>
                                        </p:tgtEl>
                                        <p:attrNameLst>
                                          <p:attrName>style.visibility</p:attrName>
                                        </p:attrNameLst>
                                      </p:cBhvr>
                                      <p:to>
                                        <p:strVal val="visible"/>
                                      </p:to>
                                    </p:set>
                                    <p:animEffect filter="fade" transition="in">
                                      <p:cBhvr>
                                        <p:cTn dur="1000"/>
                                        <p:tgtEl>
                                          <p:spTgt spid="1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208" name="Shape 1208"/>
        <p:cNvGrpSpPr/>
        <p:nvPr/>
      </p:nvGrpSpPr>
      <p:grpSpPr>
        <a:xfrm>
          <a:off x="0" y="0"/>
          <a:ext cx="0" cy="0"/>
          <a:chOff x="0" y="0"/>
          <a:chExt cx="0" cy="0"/>
        </a:xfrm>
      </p:grpSpPr>
      <p:sp>
        <p:nvSpPr>
          <p:cNvPr id="1209" name="Google Shape;1209;p91"/>
          <p:cNvSpPr txBox="1"/>
          <p:nvPr>
            <p:ph idx="1" type="body"/>
          </p:nvPr>
        </p:nvSpPr>
        <p:spPr>
          <a:xfrm>
            <a:off x="-187575" y="221000"/>
            <a:ext cx="3492900" cy="16656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3000">
                <a:solidFill>
                  <a:schemeClr val="dk1"/>
                </a:solidFill>
                <a:latin typeface="Caveat"/>
                <a:ea typeface="Caveat"/>
                <a:cs typeface="Caveat"/>
                <a:sym typeface="Caveat"/>
              </a:rPr>
              <a:t>ÁRBOLES</a:t>
            </a:r>
            <a:br>
              <a:rPr b="1" lang="es" sz="3000">
                <a:solidFill>
                  <a:schemeClr val="dk1"/>
                </a:solidFill>
                <a:latin typeface="Caveat"/>
                <a:ea typeface="Caveat"/>
                <a:cs typeface="Caveat"/>
                <a:sym typeface="Caveat"/>
              </a:rPr>
            </a:br>
            <a:r>
              <a:rPr b="1" lang="es" sz="3000">
                <a:solidFill>
                  <a:schemeClr val="dk1"/>
                </a:solidFill>
                <a:latin typeface="Caveat"/>
                <a:ea typeface="Caveat"/>
                <a:cs typeface="Caveat"/>
                <a:sym typeface="Caveat"/>
              </a:rPr>
              <a:t>“HORIZONTALES”</a:t>
            </a:r>
            <a:endParaRPr b="1" sz="800">
              <a:solidFill>
                <a:schemeClr val="dk1"/>
              </a:solidFill>
              <a:latin typeface="Caveat"/>
              <a:ea typeface="Caveat"/>
              <a:cs typeface="Caveat"/>
              <a:sym typeface="Caveat"/>
            </a:endParaRPr>
          </a:p>
        </p:txBody>
      </p:sp>
      <p:pic>
        <p:nvPicPr>
          <p:cNvPr id="1210" name="Google Shape;1210;p91"/>
          <p:cNvPicPr preferRelativeResize="0"/>
          <p:nvPr/>
        </p:nvPicPr>
        <p:blipFill>
          <a:blip r:embed="rId3">
            <a:alphaModFix/>
          </a:blip>
          <a:stretch>
            <a:fillRect/>
          </a:stretch>
        </p:blipFill>
        <p:spPr>
          <a:xfrm>
            <a:off x="3816397" y="618225"/>
            <a:ext cx="3363302" cy="1660300"/>
          </a:xfrm>
          <a:prstGeom prst="rect">
            <a:avLst/>
          </a:prstGeom>
          <a:noFill/>
          <a:ln>
            <a:noFill/>
          </a:ln>
        </p:spPr>
      </p:pic>
      <p:pic>
        <p:nvPicPr>
          <p:cNvPr id="1211" name="Google Shape;1211;p91"/>
          <p:cNvPicPr preferRelativeResize="0"/>
          <p:nvPr/>
        </p:nvPicPr>
        <p:blipFill>
          <a:blip r:embed="rId4">
            <a:alphaModFix/>
          </a:blip>
          <a:stretch>
            <a:fillRect/>
          </a:stretch>
        </p:blipFill>
        <p:spPr>
          <a:xfrm>
            <a:off x="3838950" y="3114125"/>
            <a:ext cx="3363297" cy="1734200"/>
          </a:xfrm>
          <a:prstGeom prst="rect">
            <a:avLst/>
          </a:prstGeom>
          <a:noFill/>
          <a:ln>
            <a:noFill/>
          </a:ln>
        </p:spPr>
      </p:pic>
      <p:pic>
        <p:nvPicPr>
          <p:cNvPr id="1212" name="Google Shape;1212;p91"/>
          <p:cNvPicPr preferRelativeResize="0"/>
          <p:nvPr/>
        </p:nvPicPr>
        <p:blipFill>
          <a:blip r:embed="rId5">
            <a:alphaModFix/>
          </a:blip>
          <a:stretch>
            <a:fillRect/>
          </a:stretch>
        </p:blipFill>
        <p:spPr>
          <a:xfrm>
            <a:off x="3838950" y="2782560"/>
            <a:ext cx="4515174" cy="2065764"/>
          </a:xfrm>
          <a:prstGeom prst="rect">
            <a:avLst/>
          </a:prstGeom>
          <a:noFill/>
          <a:ln>
            <a:noFill/>
          </a:ln>
        </p:spPr>
      </p:pic>
      <p:pic>
        <p:nvPicPr>
          <p:cNvPr id="1213" name="Google Shape;1213;p91"/>
          <p:cNvPicPr preferRelativeResize="0"/>
          <p:nvPr/>
        </p:nvPicPr>
        <p:blipFill>
          <a:blip r:embed="rId6">
            <a:alphaModFix/>
          </a:blip>
          <a:stretch>
            <a:fillRect/>
          </a:stretch>
        </p:blipFill>
        <p:spPr>
          <a:xfrm>
            <a:off x="3816400" y="615576"/>
            <a:ext cx="4515174" cy="2001849"/>
          </a:xfrm>
          <a:prstGeom prst="rect">
            <a:avLst/>
          </a:prstGeom>
          <a:noFill/>
          <a:ln>
            <a:noFill/>
          </a:ln>
        </p:spPr>
      </p:pic>
      <p:pic>
        <p:nvPicPr>
          <p:cNvPr id="1214" name="Google Shape;1214;p91" title="Magic Wand Noise-SoundBible.com-375928671.mp3">
            <a:hlinkClick r:id="rId7"/>
          </p:cNvPr>
          <p:cNvPicPr preferRelativeResize="0"/>
          <p:nvPr/>
        </p:nvPicPr>
        <p:blipFill>
          <a:blip r:embed="rId8">
            <a:alphaModFix/>
          </a:blip>
          <a:stretch>
            <a:fillRect/>
          </a:stretch>
        </p:blipFill>
        <p:spPr>
          <a:xfrm>
            <a:off x="-547400" y="464450"/>
            <a:ext cx="457200" cy="45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213"/>
                                        </p:tgtEl>
                                        <p:attrNameLst>
                                          <p:attrName>style.visibility</p:attrName>
                                        </p:attrNameLst>
                                      </p:cBhvr>
                                      <p:to>
                                        <p:strVal val="visible"/>
                                      </p:to>
                                    </p:set>
                                    <p:animEffect filter="fade" transition="in">
                                      <p:cBhvr>
                                        <p:cTn dur="1000"/>
                                        <p:tgtEl>
                                          <p:spTgt spid="1213"/>
                                        </p:tgtEl>
                                      </p:cBhvr>
                                    </p:animEffect>
                                  </p:childTnLst>
                                </p:cTn>
                              </p:par>
                              <p:par>
                                <p:cTn fill="hold" nodeType="withEffect" presetClass="entr" presetID="10" presetSubtype="0">
                                  <p:stCondLst>
                                    <p:cond delay="0"/>
                                  </p:stCondLst>
                                  <p:childTnLst>
                                    <p:set>
                                      <p:cBhvr>
                                        <p:cTn dur="1" fill="hold">
                                          <p:stCondLst>
                                            <p:cond delay="0"/>
                                          </p:stCondLst>
                                        </p:cTn>
                                        <p:tgtEl>
                                          <p:spTgt spid="1212"/>
                                        </p:tgtEl>
                                        <p:attrNameLst>
                                          <p:attrName>style.visibility</p:attrName>
                                        </p:attrNameLst>
                                      </p:cBhvr>
                                      <p:to>
                                        <p:strVal val="visible"/>
                                      </p:to>
                                    </p:set>
                                    <p:animEffect filter="fade" transition="in">
                                      <p:cBhvr>
                                        <p:cTn dur="1000"/>
                                        <p:tgtEl>
                                          <p:spTgt spid="1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97" name="Shape 97"/>
        <p:cNvGrpSpPr/>
        <p:nvPr/>
      </p:nvGrpSpPr>
      <p:grpSpPr>
        <a:xfrm>
          <a:off x="0" y="0"/>
          <a:ext cx="0" cy="0"/>
          <a:chOff x="0" y="0"/>
          <a:chExt cx="0" cy="0"/>
        </a:xfrm>
      </p:grpSpPr>
      <p:sp>
        <p:nvSpPr>
          <p:cNvPr id="98" name="Google Shape;98;p20"/>
          <p:cNvSpPr txBox="1"/>
          <p:nvPr>
            <p:ph idx="1" type="body"/>
          </p:nvPr>
        </p:nvSpPr>
        <p:spPr>
          <a:xfrm>
            <a:off x="250475" y="223775"/>
            <a:ext cx="4260300" cy="7293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b="1" lang="es" sz="3000">
                <a:solidFill>
                  <a:schemeClr val="dk1"/>
                </a:solidFill>
                <a:latin typeface="Caveat"/>
                <a:ea typeface="Caveat"/>
                <a:cs typeface="Caveat"/>
                <a:sym typeface="Caveat"/>
              </a:rPr>
              <a:t>¿Por qué un árbol genealógico?</a:t>
            </a:r>
            <a:endParaRPr b="1" sz="3000">
              <a:latin typeface="Caveat"/>
              <a:ea typeface="Caveat"/>
              <a:cs typeface="Caveat"/>
              <a:sym typeface="Caveat"/>
            </a:endParaRPr>
          </a:p>
        </p:txBody>
      </p:sp>
      <p:pic>
        <p:nvPicPr>
          <p:cNvPr id="99" name="Google Shape;99;p20"/>
          <p:cNvPicPr preferRelativeResize="0"/>
          <p:nvPr/>
        </p:nvPicPr>
        <p:blipFill>
          <a:blip r:embed="rId3">
            <a:alphaModFix amt="48000"/>
          </a:blip>
          <a:stretch>
            <a:fillRect/>
          </a:stretch>
        </p:blipFill>
        <p:spPr>
          <a:xfrm>
            <a:off x="321084" y="1539655"/>
            <a:ext cx="1833749" cy="2000925"/>
          </a:xfrm>
          <a:prstGeom prst="rect">
            <a:avLst/>
          </a:prstGeom>
          <a:noFill/>
          <a:ln>
            <a:noFill/>
          </a:ln>
        </p:spPr>
      </p:pic>
      <p:sp>
        <p:nvSpPr>
          <p:cNvPr id="100" name="Google Shape;100;p20"/>
          <p:cNvSpPr txBox="1"/>
          <p:nvPr>
            <p:ph idx="1" type="body"/>
          </p:nvPr>
        </p:nvSpPr>
        <p:spPr>
          <a:xfrm>
            <a:off x="2231025" y="808225"/>
            <a:ext cx="6637200" cy="4080900"/>
          </a:xfrm>
          <a:prstGeom prst="rect">
            <a:avLst/>
          </a:prstGeom>
        </p:spPr>
        <p:txBody>
          <a:bodyPr anchorCtr="0" anchor="t" bIns="91425" lIns="91425" spcFirstLastPara="1" rIns="91425" wrap="square" tIns="91425">
            <a:noAutofit/>
          </a:bodyPr>
          <a:lstStyle/>
          <a:p>
            <a:pPr indent="0" lvl="0" marL="0" rtl="0" algn="l">
              <a:lnSpc>
                <a:spcPct val="100000"/>
              </a:lnSpc>
              <a:spcBef>
                <a:spcPts val="100"/>
              </a:spcBef>
              <a:spcAft>
                <a:spcPts val="0"/>
              </a:spcAft>
              <a:buNone/>
            </a:pPr>
            <a:r>
              <a:rPr lang="es" sz="2000">
                <a:solidFill>
                  <a:schemeClr val="dk1"/>
                </a:solidFill>
                <a:latin typeface="Caveat"/>
                <a:ea typeface="Caveat"/>
                <a:cs typeface="Caveat"/>
                <a:sym typeface="Caveat"/>
              </a:rPr>
              <a:t> </a:t>
            </a:r>
            <a:r>
              <a:rPr lang="es" sz="2400" u="sng">
                <a:solidFill>
                  <a:schemeClr val="dk1"/>
                </a:solidFill>
                <a:latin typeface="Caveat"/>
                <a:ea typeface="Caveat"/>
                <a:cs typeface="Caveat"/>
                <a:sym typeface="Caveat"/>
              </a:rPr>
              <a:t>3</a:t>
            </a:r>
            <a:r>
              <a:rPr lang="es" sz="2400" u="sng">
                <a:solidFill>
                  <a:schemeClr val="dk1"/>
                </a:solidFill>
                <a:latin typeface="Caveat"/>
                <a:ea typeface="Caveat"/>
                <a:cs typeface="Caveat"/>
                <a:sym typeface="Caveat"/>
              </a:rPr>
              <a:t>. ES ALGO </a:t>
            </a:r>
            <a:r>
              <a:rPr b="1" lang="es" sz="2400" u="sng">
                <a:solidFill>
                  <a:schemeClr val="dk1"/>
                </a:solidFill>
                <a:latin typeface="Caveat"/>
                <a:ea typeface="Caveat"/>
                <a:cs typeface="Caveat"/>
                <a:sym typeface="Caveat"/>
              </a:rPr>
              <a:t>MÁGICO</a:t>
            </a:r>
            <a:br>
              <a:rPr lang="es" sz="2000">
                <a:solidFill>
                  <a:schemeClr val="dk1"/>
                </a:solidFill>
                <a:latin typeface="Caveat"/>
                <a:ea typeface="Caveat"/>
                <a:cs typeface="Caveat"/>
                <a:sym typeface="Caveat"/>
              </a:rPr>
            </a:br>
            <a:br>
              <a:rPr lang="es" sz="2000">
                <a:solidFill>
                  <a:schemeClr val="dk1"/>
                </a:solidFill>
                <a:latin typeface="Caveat"/>
                <a:ea typeface="Caveat"/>
                <a:cs typeface="Caveat"/>
                <a:sym typeface="Caveat"/>
              </a:rPr>
            </a:br>
            <a:r>
              <a:rPr lang="es" sz="1500">
                <a:solidFill>
                  <a:schemeClr val="dk1"/>
                </a:solidFill>
                <a:latin typeface="Caveat"/>
                <a:ea typeface="Caveat"/>
                <a:cs typeface="Caveat"/>
                <a:sym typeface="Caveat"/>
              </a:rPr>
              <a:t>*</a:t>
            </a:r>
            <a:r>
              <a:rPr lang="es" sz="1400">
                <a:solidFill>
                  <a:schemeClr val="dk1"/>
                </a:solidFill>
                <a:latin typeface="Caveat"/>
                <a:ea typeface="Caveat"/>
                <a:cs typeface="Caveat"/>
                <a:sym typeface="Caveat"/>
              </a:rPr>
              <a:t>Sabrás qué hacían tus antepasados mientras sucedían las demás cosas de la historia. Mientras escribía Cervantes o Lope de Vega, mientras Einstein se hacía famoso, mientras Napoleón invadía España.</a:t>
            </a:r>
            <a:br>
              <a:rPr lang="es" sz="1400">
                <a:solidFill>
                  <a:schemeClr val="dk1"/>
                </a:solidFill>
                <a:latin typeface="Caveat"/>
                <a:ea typeface="Caveat"/>
                <a:cs typeface="Caveat"/>
                <a:sym typeface="Caveat"/>
              </a:rPr>
            </a:br>
            <a:br>
              <a:rPr lang="es" sz="1500">
                <a:solidFill>
                  <a:schemeClr val="dk1"/>
                </a:solidFill>
                <a:latin typeface="Caveat"/>
                <a:ea typeface="Caveat"/>
                <a:cs typeface="Caveat"/>
                <a:sym typeface="Caveat"/>
              </a:rPr>
            </a:br>
            <a:r>
              <a:rPr lang="es" sz="1500">
                <a:solidFill>
                  <a:schemeClr val="dk1"/>
                </a:solidFill>
                <a:latin typeface="Caveat"/>
                <a:ea typeface="Caveat"/>
                <a:cs typeface="Caveat"/>
                <a:sym typeface="Caveat"/>
              </a:rPr>
              <a:t>*A través de las actas que te entregaremos viajarás al pasado. Mejor que con una novela. Aprenderás cómo hablaba la gente, cómo vivía, te imaginarás a las gentes que ocupaban tu pueblo antes que tú, verás las relaciones que había entre ellos, quien era padrino de quién o testigo de la boda de quién, cómo eran sus nombres, sus costumbres sociales, su escritura, su cultura, sus creencias, su fe y sus supersticiones. Verás lo que ha cambiado, y también lo que no ha cambiado en siglos. Quién asistió a los grandes eventos históricos o colaboró en los catastros famosos de la historia. Es como viajar en el tiempo o como mirarlo a través de una ventana.</a:t>
            </a:r>
            <a:br>
              <a:rPr lang="es" sz="1500">
                <a:solidFill>
                  <a:schemeClr val="dk1"/>
                </a:solidFill>
                <a:latin typeface="Caveat"/>
                <a:ea typeface="Caveat"/>
                <a:cs typeface="Caveat"/>
                <a:sym typeface="Caveat"/>
              </a:rPr>
            </a:br>
            <a:br>
              <a:rPr lang="es" sz="1500">
                <a:solidFill>
                  <a:schemeClr val="dk1"/>
                </a:solidFill>
                <a:latin typeface="Caveat"/>
                <a:ea typeface="Caveat"/>
                <a:cs typeface="Caveat"/>
                <a:sym typeface="Caveat"/>
              </a:rPr>
            </a:br>
            <a:r>
              <a:rPr lang="es" sz="1500">
                <a:solidFill>
                  <a:schemeClr val="dk1"/>
                </a:solidFill>
                <a:latin typeface="Caveat"/>
                <a:ea typeface="Caveat"/>
                <a:cs typeface="Caveat"/>
                <a:sym typeface="Caveat"/>
              </a:rPr>
              <a:t>*Y es adictivo. Pasarás mucho tiempo leyéndolo,y disfrutarás explicando tus conocimientos a los familiares y vecinos, y aclarando sus dudas y despejando las falsas leyendas familiares que nadie sabe a ciencia cierta.</a:t>
            </a:r>
            <a:br>
              <a:rPr lang="es" sz="1600">
                <a:solidFill>
                  <a:schemeClr val="dk1"/>
                </a:solidFill>
                <a:latin typeface="Caveat"/>
                <a:ea typeface="Caveat"/>
                <a:cs typeface="Caveat"/>
                <a:sym typeface="Caveat"/>
              </a:rPr>
            </a:br>
            <a:br>
              <a:rPr lang="es" sz="1600">
                <a:solidFill>
                  <a:schemeClr val="dk1"/>
                </a:solidFill>
                <a:latin typeface="Caveat"/>
                <a:ea typeface="Caveat"/>
                <a:cs typeface="Caveat"/>
                <a:sym typeface="Caveat"/>
              </a:rPr>
            </a:br>
            <a:endParaRPr sz="1600">
              <a:solidFill>
                <a:schemeClr val="dk1"/>
              </a:solidFill>
              <a:latin typeface="Caveat"/>
              <a:ea typeface="Caveat"/>
              <a:cs typeface="Caveat"/>
              <a:sym typeface="Caveat"/>
            </a:endParaRPr>
          </a:p>
          <a:p>
            <a:pPr indent="0" lvl="0" marL="0" rtl="0" algn="l">
              <a:lnSpc>
                <a:spcPct val="100000"/>
              </a:lnSpc>
              <a:spcBef>
                <a:spcPts val="100"/>
              </a:spcBef>
              <a:spcAft>
                <a:spcPts val="0"/>
              </a:spcAft>
              <a:buNone/>
            </a:pPr>
            <a:r>
              <a:t/>
            </a:r>
            <a:endParaRPr sz="1600">
              <a:solidFill>
                <a:schemeClr val="dk1"/>
              </a:solidFill>
              <a:latin typeface="Caveat"/>
              <a:ea typeface="Caveat"/>
              <a:cs typeface="Caveat"/>
              <a:sym typeface="Caveat"/>
            </a:endParaRPr>
          </a:p>
          <a:p>
            <a:pPr indent="0" lvl="0" marL="0" rtl="0" algn="l">
              <a:lnSpc>
                <a:spcPct val="100000"/>
              </a:lnSpc>
              <a:spcBef>
                <a:spcPts val="100"/>
              </a:spcBef>
              <a:spcAft>
                <a:spcPts val="0"/>
              </a:spcAft>
              <a:buNone/>
            </a:pPr>
            <a:r>
              <a:t/>
            </a:r>
            <a:endParaRPr sz="1600">
              <a:solidFill>
                <a:schemeClr val="dk1"/>
              </a:solidFill>
              <a:latin typeface="Caveat"/>
              <a:ea typeface="Caveat"/>
              <a:cs typeface="Caveat"/>
              <a:sym typeface="Caveat"/>
            </a:endParaRPr>
          </a:p>
          <a:p>
            <a:pPr indent="0" lvl="0" marL="0" rtl="0" algn="l">
              <a:lnSpc>
                <a:spcPct val="100000"/>
              </a:lnSpc>
              <a:spcBef>
                <a:spcPts val="1200"/>
              </a:spcBef>
              <a:spcAft>
                <a:spcPts val="0"/>
              </a:spcAft>
              <a:buNone/>
            </a:pPr>
            <a:r>
              <a:t/>
            </a:r>
            <a:endParaRPr sz="2000">
              <a:solidFill>
                <a:schemeClr val="dk1"/>
              </a:solidFill>
              <a:latin typeface="Caveat"/>
              <a:ea typeface="Caveat"/>
              <a:cs typeface="Caveat"/>
              <a:sym typeface="Caveat"/>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218" name="Shape 1218"/>
        <p:cNvGrpSpPr/>
        <p:nvPr/>
      </p:nvGrpSpPr>
      <p:grpSpPr>
        <a:xfrm>
          <a:off x="0" y="0"/>
          <a:ext cx="0" cy="0"/>
          <a:chOff x="0" y="0"/>
          <a:chExt cx="0" cy="0"/>
        </a:xfrm>
      </p:grpSpPr>
      <p:sp>
        <p:nvSpPr>
          <p:cNvPr id="1219" name="Google Shape;1219;p92"/>
          <p:cNvSpPr txBox="1"/>
          <p:nvPr>
            <p:ph idx="1" type="body"/>
          </p:nvPr>
        </p:nvSpPr>
        <p:spPr>
          <a:xfrm>
            <a:off x="-187575" y="221000"/>
            <a:ext cx="3492900" cy="16656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3000">
                <a:solidFill>
                  <a:schemeClr val="dk1"/>
                </a:solidFill>
                <a:latin typeface="Caveat"/>
                <a:ea typeface="Caveat"/>
                <a:cs typeface="Caveat"/>
                <a:sym typeface="Caveat"/>
              </a:rPr>
              <a:t>ÁRBOLES</a:t>
            </a:r>
            <a:br>
              <a:rPr b="1" lang="es" sz="3000">
                <a:solidFill>
                  <a:schemeClr val="dk1"/>
                </a:solidFill>
                <a:latin typeface="Caveat"/>
                <a:ea typeface="Caveat"/>
                <a:cs typeface="Caveat"/>
                <a:sym typeface="Caveat"/>
              </a:rPr>
            </a:br>
            <a:r>
              <a:rPr b="1" lang="es" sz="3000">
                <a:solidFill>
                  <a:schemeClr val="dk1"/>
                </a:solidFill>
                <a:latin typeface="Caveat"/>
                <a:ea typeface="Caveat"/>
                <a:cs typeface="Caveat"/>
                <a:sym typeface="Caveat"/>
              </a:rPr>
              <a:t>“HORIZONTALES”</a:t>
            </a:r>
            <a:endParaRPr b="1" sz="800">
              <a:solidFill>
                <a:schemeClr val="dk1"/>
              </a:solidFill>
              <a:latin typeface="Caveat"/>
              <a:ea typeface="Caveat"/>
              <a:cs typeface="Caveat"/>
              <a:sym typeface="Caveat"/>
            </a:endParaRPr>
          </a:p>
        </p:txBody>
      </p:sp>
      <p:pic>
        <p:nvPicPr>
          <p:cNvPr id="1220" name="Google Shape;1220;p92"/>
          <p:cNvPicPr preferRelativeResize="0"/>
          <p:nvPr/>
        </p:nvPicPr>
        <p:blipFill>
          <a:blip r:embed="rId3">
            <a:alphaModFix/>
          </a:blip>
          <a:stretch>
            <a:fillRect/>
          </a:stretch>
        </p:blipFill>
        <p:spPr>
          <a:xfrm>
            <a:off x="3816397" y="618225"/>
            <a:ext cx="3363302" cy="1660300"/>
          </a:xfrm>
          <a:prstGeom prst="rect">
            <a:avLst/>
          </a:prstGeom>
          <a:noFill/>
          <a:ln>
            <a:noFill/>
          </a:ln>
        </p:spPr>
      </p:pic>
      <p:pic>
        <p:nvPicPr>
          <p:cNvPr id="1221" name="Google Shape;1221;p92"/>
          <p:cNvPicPr preferRelativeResize="0"/>
          <p:nvPr/>
        </p:nvPicPr>
        <p:blipFill>
          <a:blip r:embed="rId4">
            <a:alphaModFix/>
          </a:blip>
          <a:stretch>
            <a:fillRect/>
          </a:stretch>
        </p:blipFill>
        <p:spPr>
          <a:xfrm>
            <a:off x="3838950" y="3114125"/>
            <a:ext cx="3363297" cy="1734200"/>
          </a:xfrm>
          <a:prstGeom prst="rect">
            <a:avLst/>
          </a:prstGeom>
          <a:noFill/>
          <a:ln>
            <a:noFill/>
          </a:ln>
        </p:spPr>
      </p:pic>
      <p:pic>
        <p:nvPicPr>
          <p:cNvPr id="1222" name="Google Shape;1222;p92"/>
          <p:cNvPicPr preferRelativeResize="0"/>
          <p:nvPr/>
        </p:nvPicPr>
        <p:blipFill>
          <a:blip r:embed="rId5">
            <a:alphaModFix/>
          </a:blip>
          <a:stretch>
            <a:fillRect/>
          </a:stretch>
        </p:blipFill>
        <p:spPr>
          <a:xfrm>
            <a:off x="3838950" y="2782560"/>
            <a:ext cx="4515174" cy="2065764"/>
          </a:xfrm>
          <a:prstGeom prst="rect">
            <a:avLst/>
          </a:prstGeom>
          <a:noFill/>
          <a:ln>
            <a:noFill/>
          </a:ln>
        </p:spPr>
      </p:pic>
      <p:pic>
        <p:nvPicPr>
          <p:cNvPr id="1223" name="Google Shape;1223;p92"/>
          <p:cNvPicPr preferRelativeResize="0"/>
          <p:nvPr/>
        </p:nvPicPr>
        <p:blipFill>
          <a:blip r:embed="rId6">
            <a:alphaModFix/>
          </a:blip>
          <a:stretch>
            <a:fillRect/>
          </a:stretch>
        </p:blipFill>
        <p:spPr>
          <a:xfrm>
            <a:off x="3816400" y="615576"/>
            <a:ext cx="4515174" cy="2001849"/>
          </a:xfrm>
          <a:prstGeom prst="rect">
            <a:avLst/>
          </a:prstGeom>
          <a:noFill/>
          <a:ln>
            <a:noFill/>
          </a:ln>
        </p:spPr>
      </p:pic>
      <p:sp>
        <p:nvSpPr>
          <p:cNvPr id="1224" name="Google Shape;1224;p92"/>
          <p:cNvSpPr txBox="1"/>
          <p:nvPr>
            <p:ph idx="1" type="body"/>
          </p:nvPr>
        </p:nvSpPr>
        <p:spPr>
          <a:xfrm>
            <a:off x="673375" y="1886600"/>
            <a:ext cx="2879100" cy="1665600"/>
          </a:xfrm>
          <a:prstGeom prst="rect">
            <a:avLst/>
          </a:prstGeom>
        </p:spPr>
        <p:txBody>
          <a:bodyPr anchorCtr="0" anchor="t" bIns="91425" lIns="91425" spcFirstLastPara="1" rIns="91425" wrap="square" tIns="91425">
            <a:noAutofit/>
          </a:bodyPr>
          <a:lstStyle/>
          <a:p>
            <a:pPr indent="0" lvl="0" marL="0" rtl="0" algn="l">
              <a:spcBef>
                <a:spcPts val="1200"/>
              </a:spcBef>
              <a:spcAft>
                <a:spcPts val="1200"/>
              </a:spcAft>
              <a:buNone/>
            </a:pPr>
            <a:r>
              <a:rPr lang="es" sz="2500">
                <a:solidFill>
                  <a:schemeClr val="dk1"/>
                </a:solidFill>
                <a:latin typeface="Caveat"/>
                <a:ea typeface="Caveat"/>
                <a:cs typeface="Caveat"/>
                <a:sym typeface="Caveat"/>
              </a:rPr>
              <a:t>Esto es otro servicio que ofrecemos y al que puedes optar en el futuro si quieres (o ahora)</a:t>
            </a:r>
            <a:endParaRPr sz="2500">
              <a:solidFill>
                <a:schemeClr val="dk1"/>
              </a:solidFill>
              <a:latin typeface="Caveat"/>
              <a:ea typeface="Caveat"/>
              <a:cs typeface="Caveat"/>
              <a:sym typeface="Caveat"/>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228" name="Shape 1228"/>
        <p:cNvGrpSpPr/>
        <p:nvPr/>
      </p:nvGrpSpPr>
      <p:grpSpPr>
        <a:xfrm>
          <a:off x="0" y="0"/>
          <a:ext cx="0" cy="0"/>
          <a:chOff x="0" y="0"/>
          <a:chExt cx="0" cy="0"/>
        </a:xfrm>
      </p:grpSpPr>
      <p:sp>
        <p:nvSpPr>
          <p:cNvPr id="1229" name="Google Shape;1229;p93"/>
          <p:cNvSpPr txBox="1"/>
          <p:nvPr>
            <p:ph idx="1" type="body"/>
          </p:nvPr>
        </p:nvSpPr>
        <p:spPr>
          <a:xfrm>
            <a:off x="-187575" y="221000"/>
            <a:ext cx="3492900" cy="16656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3000">
                <a:solidFill>
                  <a:schemeClr val="dk1"/>
                </a:solidFill>
                <a:latin typeface="Caveat"/>
                <a:ea typeface="Caveat"/>
                <a:cs typeface="Caveat"/>
                <a:sym typeface="Caveat"/>
              </a:rPr>
              <a:t>ÁRBOLES</a:t>
            </a:r>
            <a:br>
              <a:rPr b="1" lang="es" sz="3000">
                <a:solidFill>
                  <a:schemeClr val="dk1"/>
                </a:solidFill>
                <a:latin typeface="Caveat"/>
                <a:ea typeface="Caveat"/>
                <a:cs typeface="Caveat"/>
                <a:sym typeface="Caveat"/>
              </a:rPr>
            </a:br>
            <a:r>
              <a:rPr b="1" lang="es" sz="3000">
                <a:solidFill>
                  <a:schemeClr val="dk1"/>
                </a:solidFill>
                <a:latin typeface="Caveat"/>
                <a:ea typeface="Caveat"/>
                <a:cs typeface="Caveat"/>
                <a:sym typeface="Caveat"/>
              </a:rPr>
              <a:t>“HORIZONTALES”</a:t>
            </a:r>
            <a:endParaRPr b="1" sz="800">
              <a:solidFill>
                <a:schemeClr val="dk1"/>
              </a:solidFill>
              <a:latin typeface="Caveat"/>
              <a:ea typeface="Caveat"/>
              <a:cs typeface="Caveat"/>
              <a:sym typeface="Caveat"/>
            </a:endParaRPr>
          </a:p>
        </p:txBody>
      </p:sp>
      <p:pic>
        <p:nvPicPr>
          <p:cNvPr id="1230" name="Google Shape;1230;p93"/>
          <p:cNvPicPr preferRelativeResize="0"/>
          <p:nvPr/>
        </p:nvPicPr>
        <p:blipFill>
          <a:blip r:embed="rId3">
            <a:alphaModFix/>
          </a:blip>
          <a:stretch>
            <a:fillRect/>
          </a:stretch>
        </p:blipFill>
        <p:spPr>
          <a:xfrm>
            <a:off x="3816397" y="618225"/>
            <a:ext cx="3363302" cy="1660300"/>
          </a:xfrm>
          <a:prstGeom prst="rect">
            <a:avLst/>
          </a:prstGeom>
          <a:noFill/>
          <a:ln>
            <a:noFill/>
          </a:ln>
        </p:spPr>
      </p:pic>
      <p:pic>
        <p:nvPicPr>
          <p:cNvPr id="1231" name="Google Shape;1231;p93"/>
          <p:cNvPicPr preferRelativeResize="0"/>
          <p:nvPr/>
        </p:nvPicPr>
        <p:blipFill>
          <a:blip r:embed="rId4">
            <a:alphaModFix/>
          </a:blip>
          <a:stretch>
            <a:fillRect/>
          </a:stretch>
        </p:blipFill>
        <p:spPr>
          <a:xfrm>
            <a:off x="3838950" y="3114125"/>
            <a:ext cx="3363297" cy="1734200"/>
          </a:xfrm>
          <a:prstGeom prst="rect">
            <a:avLst/>
          </a:prstGeom>
          <a:noFill/>
          <a:ln>
            <a:noFill/>
          </a:ln>
        </p:spPr>
      </p:pic>
      <p:pic>
        <p:nvPicPr>
          <p:cNvPr id="1232" name="Google Shape;1232;p93"/>
          <p:cNvPicPr preferRelativeResize="0"/>
          <p:nvPr/>
        </p:nvPicPr>
        <p:blipFill>
          <a:blip r:embed="rId5">
            <a:alphaModFix/>
          </a:blip>
          <a:stretch>
            <a:fillRect/>
          </a:stretch>
        </p:blipFill>
        <p:spPr>
          <a:xfrm>
            <a:off x="3838950" y="2782560"/>
            <a:ext cx="4515174" cy="2065764"/>
          </a:xfrm>
          <a:prstGeom prst="rect">
            <a:avLst/>
          </a:prstGeom>
          <a:noFill/>
          <a:ln>
            <a:noFill/>
          </a:ln>
        </p:spPr>
      </p:pic>
      <p:pic>
        <p:nvPicPr>
          <p:cNvPr id="1233" name="Google Shape;1233;p93"/>
          <p:cNvPicPr preferRelativeResize="0"/>
          <p:nvPr/>
        </p:nvPicPr>
        <p:blipFill>
          <a:blip r:embed="rId6">
            <a:alphaModFix/>
          </a:blip>
          <a:stretch>
            <a:fillRect/>
          </a:stretch>
        </p:blipFill>
        <p:spPr>
          <a:xfrm>
            <a:off x="3816400" y="615576"/>
            <a:ext cx="4515174" cy="2001849"/>
          </a:xfrm>
          <a:prstGeom prst="rect">
            <a:avLst/>
          </a:prstGeom>
          <a:noFill/>
          <a:ln>
            <a:noFill/>
          </a:ln>
        </p:spPr>
      </p:pic>
      <p:sp>
        <p:nvSpPr>
          <p:cNvPr id="1234" name="Google Shape;1234;p93"/>
          <p:cNvSpPr txBox="1"/>
          <p:nvPr>
            <p:ph idx="1" type="body"/>
          </p:nvPr>
        </p:nvSpPr>
        <p:spPr>
          <a:xfrm>
            <a:off x="479550" y="1296125"/>
            <a:ext cx="3306600" cy="3399900"/>
          </a:xfrm>
          <a:prstGeom prst="rect">
            <a:avLst/>
          </a:prstGeom>
        </p:spPr>
        <p:txBody>
          <a:bodyPr anchorCtr="0" anchor="t" bIns="91425" lIns="91425" spcFirstLastPara="1" rIns="91425" wrap="square" tIns="91425">
            <a:noAutofit/>
          </a:bodyPr>
          <a:lstStyle/>
          <a:p>
            <a:pPr indent="0" lvl="0" marL="0" rtl="0" algn="l">
              <a:spcBef>
                <a:spcPts val="1200"/>
              </a:spcBef>
              <a:spcAft>
                <a:spcPts val="1200"/>
              </a:spcAft>
              <a:buNone/>
            </a:pPr>
            <a:r>
              <a:rPr lang="es" sz="2000">
                <a:solidFill>
                  <a:schemeClr val="dk1"/>
                </a:solidFill>
                <a:latin typeface="Caveat"/>
                <a:ea typeface="Caveat"/>
                <a:cs typeface="Caveat"/>
                <a:sym typeface="Caveat"/>
              </a:rPr>
              <a:t>Se trata de no solo desarrollar tu ascendencia hacia arriba, sino también de descubrir cuál es tu familia y parentela lejana actual. Podemos desarrollar las familias de todos los hermanos de tu abuelo y hacia abajo. E incluso de todos los hermanos de tus bisabuelos hacia abajo.</a:t>
            </a:r>
            <a:endParaRPr sz="2000">
              <a:solidFill>
                <a:schemeClr val="dk1"/>
              </a:solidFill>
              <a:latin typeface="Caveat"/>
              <a:ea typeface="Caveat"/>
              <a:cs typeface="Caveat"/>
              <a:sym typeface="Caveat"/>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238" name="Shape 1238"/>
        <p:cNvGrpSpPr/>
        <p:nvPr/>
      </p:nvGrpSpPr>
      <p:grpSpPr>
        <a:xfrm>
          <a:off x="0" y="0"/>
          <a:ext cx="0" cy="0"/>
          <a:chOff x="0" y="0"/>
          <a:chExt cx="0" cy="0"/>
        </a:xfrm>
      </p:grpSpPr>
      <p:sp>
        <p:nvSpPr>
          <p:cNvPr id="1239" name="Google Shape;1239;p94"/>
          <p:cNvSpPr txBox="1"/>
          <p:nvPr>
            <p:ph idx="1" type="body"/>
          </p:nvPr>
        </p:nvSpPr>
        <p:spPr>
          <a:xfrm>
            <a:off x="-187575" y="221000"/>
            <a:ext cx="3492900" cy="16656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3000">
                <a:solidFill>
                  <a:schemeClr val="dk1"/>
                </a:solidFill>
                <a:latin typeface="Caveat"/>
                <a:ea typeface="Caveat"/>
                <a:cs typeface="Caveat"/>
                <a:sym typeface="Caveat"/>
              </a:rPr>
              <a:t>ÁRBOLES</a:t>
            </a:r>
            <a:br>
              <a:rPr b="1" lang="es" sz="3000">
                <a:solidFill>
                  <a:schemeClr val="dk1"/>
                </a:solidFill>
                <a:latin typeface="Caveat"/>
                <a:ea typeface="Caveat"/>
                <a:cs typeface="Caveat"/>
                <a:sym typeface="Caveat"/>
              </a:rPr>
            </a:br>
            <a:r>
              <a:rPr b="1" lang="es" sz="3000">
                <a:solidFill>
                  <a:schemeClr val="dk1"/>
                </a:solidFill>
                <a:latin typeface="Caveat"/>
                <a:ea typeface="Caveat"/>
                <a:cs typeface="Caveat"/>
                <a:sym typeface="Caveat"/>
              </a:rPr>
              <a:t>“HORIZONTALES”</a:t>
            </a:r>
            <a:endParaRPr b="1" sz="800">
              <a:solidFill>
                <a:schemeClr val="dk1"/>
              </a:solidFill>
              <a:latin typeface="Caveat"/>
              <a:ea typeface="Caveat"/>
              <a:cs typeface="Caveat"/>
              <a:sym typeface="Caveat"/>
            </a:endParaRPr>
          </a:p>
        </p:txBody>
      </p:sp>
      <p:pic>
        <p:nvPicPr>
          <p:cNvPr id="1240" name="Google Shape;1240;p94"/>
          <p:cNvPicPr preferRelativeResize="0"/>
          <p:nvPr/>
        </p:nvPicPr>
        <p:blipFill>
          <a:blip r:embed="rId3">
            <a:alphaModFix/>
          </a:blip>
          <a:stretch>
            <a:fillRect/>
          </a:stretch>
        </p:blipFill>
        <p:spPr>
          <a:xfrm>
            <a:off x="3816397" y="618225"/>
            <a:ext cx="3363302" cy="1660300"/>
          </a:xfrm>
          <a:prstGeom prst="rect">
            <a:avLst/>
          </a:prstGeom>
          <a:noFill/>
          <a:ln>
            <a:noFill/>
          </a:ln>
        </p:spPr>
      </p:pic>
      <p:pic>
        <p:nvPicPr>
          <p:cNvPr id="1241" name="Google Shape;1241;p94"/>
          <p:cNvPicPr preferRelativeResize="0"/>
          <p:nvPr/>
        </p:nvPicPr>
        <p:blipFill>
          <a:blip r:embed="rId4">
            <a:alphaModFix/>
          </a:blip>
          <a:stretch>
            <a:fillRect/>
          </a:stretch>
        </p:blipFill>
        <p:spPr>
          <a:xfrm>
            <a:off x="3838950" y="3114125"/>
            <a:ext cx="3363297" cy="1734200"/>
          </a:xfrm>
          <a:prstGeom prst="rect">
            <a:avLst/>
          </a:prstGeom>
          <a:noFill/>
          <a:ln>
            <a:noFill/>
          </a:ln>
        </p:spPr>
      </p:pic>
      <p:pic>
        <p:nvPicPr>
          <p:cNvPr id="1242" name="Google Shape;1242;p94"/>
          <p:cNvPicPr preferRelativeResize="0"/>
          <p:nvPr/>
        </p:nvPicPr>
        <p:blipFill>
          <a:blip r:embed="rId5">
            <a:alphaModFix/>
          </a:blip>
          <a:stretch>
            <a:fillRect/>
          </a:stretch>
        </p:blipFill>
        <p:spPr>
          <a:xfrm>
            <a:off x="3838950" y="2782560"/>
            <a:ext cx="4515174" cy="2065764"/>
          </a:xfrm>
          <a:prstGeom prst="rect">
            <a:avLst/>
          </a:prstGeom>
          <a:noFill/>
          <a:ln>
            <a:noFill/>
          </a:ln>
        </p:spPr>
      </p:pic>
      <p:pic>
        <p:nvPicPr>
          <p:cNvPr id="1243" name="Google Shape;1243;p94"/>
          <p:cNvPicPr preferRelativeResize="0"/>
          <p:nvPr/>
        </p:nvPicPr>
        <p:blipFill>
          <a:blip r:embed="rId6">
            <a:alphaModFix/>
          </a:blip>
          <a:stretch>
            <a:fillRect/>
          </a:stretch>
        </p:blipFill>
        <p:spPr>
          <a:xfrm>
            <a:off x="3816400" y="615576"/>
            <a:ext cx="4515174" cy="2001849"/>
          </a:xfrm>
          <a:prstGeom prst="rect">
            <a:avLst/>
          </a:prstGeom>
          <a:noFill/>
          <a:ln>
            <a:noFill/>
          </a:ln>
        </p:spPr>
      </p:pic>
      <p:sp>
        <p:nvSpPr>
          <p:cNvPr id="1244" name="Google Shape;1244;p94"/>
          <p:cNvSpPr txBox="1"/>
          <p:nvPr>
            <p:ph idx="1" type="body"/>
          </p:nvPr>
        </p:nvSpPr>
        <p:spPr>
          <a:xfrm>
            <a:off x="433600" y="1448425"/>
            <a:ext cx="3306600" cy="3399900"/>
          </a:xfrm>
          <a:prstGeom prst="rect">
            <a:avLst/>
          </a:prstGeom>
        </p:spPr>
        <p:txBody>
          <a:bodyPr anchorCtr="0" anchor="t" bIns="91425" lIns="91425" spcFirstLastPara="1" rIns="91425" wrap="square" tIns="91425">
            <a:noAutofit/>
          </a:bodyPr>
          <a:lstStyle/>
          <a:p>
            <a:pPr indent="0" lvl="0" marL="0" rtl="0" algn="ctr">
              <a:spcBef>
                <a:spcPts val="1200"/>
              </a:spcBef>
              <a:spcAft>
                <a:spcPts val="1200"/>
              </a:spcAft>
              <a:buNone/>
            </a:pPr>
            <a:r>
              <a:rPr lang="es" sz="2100">
                <a:solidFill>
                  <a:schemeClr val="dk1"/>
                </a:solidFill>
                <a:latin typeface="Caveat"/>
                <a:ea typeface="Caveat"/>
                <a:cs typeface="Caveat"/>
                <a:sym typeface="Caveat"/>
              </a:rPr>
              <a:t>Incluso algunas ramas de los hermanos de tus </a:t>
            </a:r>
            <a:r>
              <a:rPr b="1" lang="es" sz="2100">
                <a:solidFill>
                  <a:schemeClr val="dk1"/>
                </a:solidFill>
                <a:latin typeface="Caveat"/>
                <a:ea typeface="Caveat"/>
                <a:cs typeface="Caveat"/>
                <a:sym typeface="Caveat"/>
              </a:rPr>
              <a:t>tatarabuelos</a:t>
            </a:r>
            <a:r>
              <a:rPr lang="es" sz="2100">
                <a:solidFill>
                  <a:schemeClr val="dk1"/>
                </a:solidFill>
                <a:latin typeface="Caveat"/>
                <a:ea typeface="Caveat"/>
                <a:cs typeface="Caveat"/>
                <a:sym typeface="Caveat"/>
              </a:rPr>
              <a:t>, toda la gente que desciende de dichos hermanos/as son tus primos cuartos, y compartís la misma pareja de tras-tatarabuelos, y al </a:t>
            </a:r>
            <a:r>
              <a:rPr b="1" lang="es" sz="2100">
                <a:solidFill>
                  <a:schemeClr val="dk1"/>
                </a:solidFill>
                <a:latin typeface="Caveat"/>
                <a:ea typeface="Caveat"/>
                <a:cs typeface="Caveat"/>
                <a:sym typeface="Caveat"/>
              </a:rPr>
              <a:t>patriarca </a:t>
            </a:r>
            <a:r>
              <a:rPr lang="es" sz="2100">
                <a:solidFill>
                  <a:schemeClr val="dk1"/>
                </a:solidFill>
                <a:latin typeface="Caveat"/>
                <a:ea typeface="Caveat"/>
                <a:cs typeface="Caveat"/>
                <a:sym typeface="Caveat"/>
              </a:rPr>
              <a:t>de uno de tus apellidos en tu región.</a:t>
            </a:r>
            <a:endParaRPr sz="2100">
              <a:solidFill>
                <a:schemeClr val="dk1"/>
              </a:solidFill>
              <a:latin typeface="Caveat"/>
              <a:ea typeface="Caveat"/>
              <a:cs typeface="Caveat"/>
              <a:sym typeface="Caveat"/>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248" name="Shape 1248"/>
        <p:cNvGrpSpPr/>
        <p:nvPr/>
      </p:nvGrpSpPr>
      <p:grpSpPr>
        <a:xfrm>
          <a:off x="0" y="0"/>
          <a:ext cx="0" cy="0"/>
          <a:chOff x="0" y="0"/>
          <a:chExt cx="0" cy="0"/>
        </a:xfrm>
      </p:grpSpPr>
      <p:sp>
        <p:nvSpPr>
          <p:cNvPr id="1249" name="Google Shape;1249;p95"/>
          <p:cNvSpPr txBox="1"/>
          <p:nvPr>
            <p:ph idx="1" type="body"/>
          </p:nvPr>
        </p:nvSpPr>
        <p:spPr>
          <a:xfrm>
            <a:off x="-187575" y="221000"/>
            <a:ext cx="3492900" cy="16656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3000">
                <a:solidFill>
                  <a:schemeClr val="dk1"/>
                </a:solidFill>
                <a:latin typeface="Caveat"/>
                <a:ea typeface="Caveat"/>
                <a:cs typeface="Caveat"/>
                <a:sym typeface="Caveat"/>
              </a:rPr>
              <a:t>ÁRBOLES</a:t>
            </a:r>
            <a:br>
              <a:rPr b="1" lang="es" sz="3000">
                <a:solidFill>
                  <a:schemeClr val="dk1"/>
                </a:solidFill>
                <a:latin typeface="Caveat"/>
                <a:ea typeface="Caveat"/>
                <a:cs typeface="Caveat"/>
                <a:sym typeface="Caveat"/>
              </a:rPr>
            </a:br>
            <a:r>
              <a:rPr b="1" lang="es" sz="3000">
                <a:solidFill>
                  <a:schemeClr val="dk1"/>
                </a:solidFill>
                <a:latin typeface="Caveat"/>
                <a:ea typeface="Caveat"/>
                <a:cs typeface="Caveat"/>
                <a:sym typeface="Caveat"/>
              </a:rPr>
              <a:t>“HORIZONTALES”</a:t>
            </a:r>
            <a:endParaRPr b="1" sz="800">
              <a:solidFill>
                <a:schemeClr val="dk1"/>
              </a:solidFill>
              <a:latin typeface="Caveat"/>
              <a:ea typeface="Caveat"/>
              <a:cs typeface="Caveat"/>
              <a:sym typeface="Caveat"/>
            </a:endParaRPr>
          </a:p>
        </p:txBody>
      </p:sp>
      <p:pic>
        <p:nvPicPr>
          <p:cNvPr id="1250" name="Google Shape;1250;p95"/>
          <p:cNvPicPr preferRelativeResize="0"/>
          <p:nvPr/>
        </p:nvPicPr>
        <p:blipFill>
          <a:blip r:embed="rId3">
            <a:alphaModFix/>
          </a:blip>
          <a:stretch>
            <a:fillRect/>
          </a:stretch>
        </p:blipFill>
        <p:spPr>
          <a:xfrm>
            <a:off x="3816397" y="618225"/>
            <a:ext cx="3363302" cy="1660300"/>
          </a:xfrm>
          <a:prstGeom prst="rect">
            <a:avLst/>
          </a:prstGeom>
          <a:noFill/>
          <a:ln>
            <a:noFill/>
          </a:ln>
        </p:spPr>
      </p:pic>
      <p:pic>
        <p:nvPicPr>
          <p:cNvPr id="1251" name="Google Shape;1251;p95"/>
          <p:cNvPicPr preferRelativeResize="0"/>
          <p:nvPr/>
        </p:nvPicPr>
        <p:blipFill>
          <a:blip r:embed="rId4">
            <a:alphaModFix/>
          </a:blip>
          <a:stretch>
            <a:fillRect/>
          </a:stretch>
        </p:blipFill>
        <p:spPr>
          <a:xfrm>
            <a:off x="3838950" y="3114125"/>
            <a:ext cx="3363297" cy="1734200"/>
          </a:xfrm>
          <a:prstGeom prst="rect">
            <a:avLst/>
          </a:prstGeom>
          <a:noFill/>
          <a:ln>
            <a:noFill/>
          </a:ln>
        </p:spPr>
      </p:pic>
      <p:pic>
        <p:nvPicPr>
          <p:cNvPr id="1252" name="Google Shape;1252;p95"/>
          <p:cNvPicPr preferRelativeResize="0"/>
          <p:nvPr/>
        </p:nvPicPr>
        <p:blipFill>
          <a:blip r:embed="rId5">
            <a:alphaModFix/>
          </a:blip>
          <a:stretch>
            <a:fillRect/>
          </a:stretch>
        </p:blipFill>
        <p:spPr>
          <a:xfrm>
            <a:off x="3838950" y="2782560"/>
            <a:ext cx="4515174" cy="2065764"/>
          </a:xfrm>
          <a:prstGeom prst="rect">
            <a:avLst/>
          </a:prstGeom>
          <a:noFill/>
          <a:ln>
            <a:noFill/>
          </a:ln>
        </p:spPr>
      </p:pic>
      <p:pic>
        <p:nvPicPr>
          <p:cNvPr id="1253" name="Google Shape;1253;p95"/>
          <p:cNvPicPr preferRelativeResize="0"/>
          <p:nvPr/>
        </p:nvPicPr>
        <p:blipFill>
          <a:blip r:embed="rId6">
            <a:alphaModFix/>
          </a:blip>
          <a:stretch>
            <a:fillRect/>
          </a:stretch>
        </p:blipFill>
        <p:spPr>
          <a:xfrm>
            <a:off x="3816400" y="615576"/>
            <a:ext cx="4515174" cy="2001849"/>
          </a:xfrm>
          <a:prstGeom prst="rect">
            <a:avLst/>
          </a:prstGeom>
          <a:noFill/>
          <a:ln>
            <a:noFill/>
          </a:ln>
        </p:spPr>
      </p:pic>
      <p:sp>
        <p:nvSpPr>
          <p:cNvPr id="1254" name="Google Shape;1254;p95"/>
          <p:cNvSpPr txBox="1"/>
          <p:nvPr>
            <p:ph idx="1" type="body"/>
          </p:nvPr>
        </p:nvSpPr>
        <p:spPr>
          <a:xfrm>
            <a:off x="509800" y="1448425"/>
            <a:ext cx="3306600" cy="13701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s" sz="2100">
                <a:solidFill>
                  <a:schemeClr val="dk1"/>
                </a:solidFill>
                <a:latin typeface="Caveat"/>
                <a:ea typeface="Caveat"/>
                <a:cs typeface="Caveat"/>
                <a:sym typeface="Caveat"/>
              </a:rPr>
              <a:t> ¡Encontrarás el parentesco y conexión que tienes con todos tus conocidos del pueblo!</a:t>
            </a:r>
            <a:endParaRPr sz="2100">
              <a:solidFill>
                <a:schemeClr val="dk1"/>
              </a:solidFill>
              <a:latin typeface="Caveat"/>
              <a:ea typeface="Caveat"/>
              <a:cs typeface="Caveat"/>
              <a:sym typeface="Caveat"/>
            </a:endParaRPr>
          </a:p>
          <a:p>
            <a:pPr indent="0" lvl="0" marL="0" rtl="0" algn="l">
              <a:spcBef>
                <a:spcPts val="1200"/>
              </a:spcBef>
              <a:spcAft>
                <a:spcPts val="1200"/>
              </a:spcAft>
              <a:buNone/>
            </a:pPr>
            <a:r>
              <a:t/>
            </a:r>
            <a:endParaRPr sz="2100">
              <a:solidFill>
                <a:schemeClr val="dk1"/>
              </a:solidFill>
              <a:latin typeface="Caveat"/>
              <a:ea typeface="Caveat"/>
              <a:cs typeface="Caveat"/>
              <a:sym typeface="Caveat"/>
            </a:endParaRPr>
          </a:p>
        </p:txBody>
      </p:sp>
      <p:sp>
        <p:nvSpPr>
          <p:cNvPr id="1255" name="Google Shape;1255;p95"/>
          <p:cNvSpPr txBox="1"/>
          <p:nvPr>
            <p:ph idx="1" type="body"/>
          </p:nvPr>
        </p:nvSpPr>
        <p:spPr>
          <a:xfrm>
            <a:off x="509800" y="3124825"/>
            <a:ext cx="3306600" cy="13701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s" sz="2100">
                <a:solidFill>
                  <a:schemeClr val="dk1"/>
                </a:solidFill>
                <a:latin typeface="Caveat"/>
                <a:ea typeface="Caveat"/>
                <a:cs typeface="Caveat"/>
                <a:sym typeface="Caveat"/>
              </a:rPr>
              <a:t> </a:t>
            </a:r>
            <a:r>
              <a:rPr lang="es" sz="2100">
                <a:solidFill>
                  <a:schemeClr val="dk1"/>
                </a:solidFill>
                <a:latin typeface="Caveat"/>
                <a:ea typeface="Caveat"/>
                <a:cs typeface="Caveat"/>
                <a:sym typeface="Caveat"/>
              </a:rPr>
              <a:t> ¿Quieres saber quién son tus primos segundos,terceros o cuartos? ¿Quieres saber el alcance de tu "clan"?</a:t>
            </a:r>
            <a:endParaRPr sz="2100">
              <a:solidFill>
                <a:schemeClr val="dk1"/>
              </a:solidFill>
              <a:latin typeface="Caveat"/>
              <a:ea typeface="Caveat"/>
              <a:cs typeface="Caveat"/>
              <a:sym typeface="Caveat"/>
            </a:endParaRPr>
          </a:p>
          <a:p>
            <a:pPr indent="0" lvl="0" marL="0" rtl="0" algn="l">
              <a:spcBef>
                <a:spcPts val="1200"/>
              </a:spcBef>
              <a:spcAft>
                <a:spcPts val="0"/>
              </a:spcAft>
              <a:buNone/>
            </a:pPr>
            <a:r>
              <a:t/>
            </a:r>
            <a:endParaRPr sz="2100">
              <a:solidFill>
                <a:schemeClr val="dk1"/>
              </a:solidFill>
              <a:latin typeface="Caveat"/>
              <a:ea typeface="Caveat"/>
              <a:cs typeface="Caveat"/>
              <a:sym typeface="Caveat"/>
            </a:endParaRPr>
          </a:p>
          <a:p>
            <a:pPr indent="0" lvl="0" marL="0" rtl="0" algn="l">
              <a:spcBef>
                <a:spcPts val="1200"/>
              </a:spcBef>
              <a:spcAft>
                <a:spcPts val="1200"/>
              </a:spcAft>
              <a:buNone/>
            </a:pPr>
            <a:r>
              <a:t/>
            </a:r>
            <a:endParaRPr sz="2100">
              <a:solidFill>
                <a:schemeClr val="dk1"/>
              </a:solidFill>
              <a:latin typeface="Caveat"/>
              <a:ea typeface="Caveat"/>
              <a:cs typeface="Caveat"/>
              <a:sym typeface="Cave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259" name="Shape 1259"/>
        <p:cNvGrpSpPr/>
        <p:nvPr/>
      </p:nvGrpSpPr>
      <p:grpSpPr>
        <a:xfrm>
          <a:off x="0" y="0"/>
          <a:ext cx="0" cy="0"/>
          <a:chOff x="0" y="0"/>
          <a:chExt cx="0" cy="0"/>
        </a:xfrm>
      </p:grpSpPr>
      <p:sp>
        <p:nvSpPr>
          <p:cNvPr id="1260" name="Google Shape;1260;p96"/>
          <p:cNvSpPr txBox="1"/>
          <p:nvPr>
            <p:ph idx="1" type="body"/>
          </p:nvPr>
        </p:nvSpPr>
        <p:spPr>
          <a:xfrm>
            <a:off x="-187575" y="221000"/>
            <a:ext cx="3492900" cy="16656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3000">
                <a:solidFill>
                  <a:schemeClr val="dk1"/>
                </a:solidFill>
                <a:latin typeface="Caveat"/>
                <a:ea typeface="Caveat"/>
                <a:cs typeface="Caveat"/>
                <a:sym typeface="Caveat"/>
              </a:rPr>
              <a:t>ÁRBOLES</a:t>
            </a:r>
            <a:br>
              <a:rPr b="1" lang="es" sz="3000">
                <a:solidFill>
                  <a:schemeClr val="dk1"/>
                </a:solidFill>
                <a:latin typeface="Caveat"/>
                <a:ea typeface="Caveat"/>
                <a:cs typeface="Caveat"/>
                <a:sym typeface="Caveat"/>
              </a:rPr>
            </a:br>
            <a:r>
              <a:rPr b="1" lang="es" sz="3000">
                <a:solidFill>
                  <a:schemeClr val="dk1"/>
                </a:solidFill>
                <a:latin typeface="Caveat"/>
                <a:ea typeface="Caveat"/>
                <a:cs typeface="Caveat"/>
                <a:sym typeface="Caveat"/>
              </a:rPr>
              <a:t>“HORIZONTALES”</a:t>
            </a:r>
            <a:endParaRPr b="1" sz="800">
              <a:solidFill>
                <a:schemeClr val="dk1"/>
              </a:solidFill>
              <a:latin typeface="Caveat"/>
              <a:ea typeface="Caveat"/>
              <a:cs typeface="Caveat"/>
              <a:sym typeface="Caveat"/>
            </a:endParaRPr>
          </a:p>
        </p:txBody>
      </p:sp>
      <p:pic>
        <p:nvPicPr>
          <p:cNvPr id="1261" name="Google Shape;1261;p96"/>
          <p:cNvPicPr preferRelativeResize="0"/>
          <p:nvPr/>
        </p:nvPicPr>
        <p:blipFill>
          <a:blip r:embed="rId3">
            <a:alphaModFix/>
          </a:blip>
          <a:stretch>
            <a:fillRect/>
          </a:stretch>
        </p:blipFill>
        <p:spPr>
          <a:xfrm>
            <a:off x="3816397" y="618225"/>
            <a:ext cx="3363302" cy="1660300"/>
          </a:xfrm>
          <a:prstGeom prst="rect">
            <a:avLst/>
          </a:prstGeom>
          <a:noFill/>
          <a:ln>
            <a:noFill/>
          </a:ln>
        </p:spPr>
      </p:pic>
      <p:pic>
        <p:nvPicPr>
          <p:cNvPr id="1262" name="Google Shape;1262;p96"/>
          <p:cNvPicPr preferRelativeResize="0"/>
          <p:nvPr/>
        </p:nvPicPr>
        <p:blipFill>
          <a:blip r:embed="rId4">
            <a:alphaModFix/>
          </a:blip>
          <a:stretch>
            <a:fillRect/>
          </a:stretch>
        </p:blipFill>
        <p:spPr>
          <a:xfrm>
            <a:off x="3838950" y="3114125"/>
            <a:ext cx="3363297" cy="1734200"/>
          </a:xfrm>
          <a:prstGeom prst="rect">
            <a:avLst/>
          </a:prstGeom>
          <a:noFill/>
          <a:ln>
            <a:noFill/>
          </a:ln>
        </p:spPr>
      </p:pic>
      <p:pic>
        <p:nvPicPr>
          <p:cNvPr id="1263" name="Google Shape;1263;p96"/>
          <p:cNvPicPr preferRelativeResize="0"/>
          <p:nvPr/>
        </p:nvPicPr>
        <p:blipFill>
          <a:blip r:embed="rId5">
            <a:alphaModFix/>
          </a:blip>
          <a:stretch>
            <a:fillRect/>
          </a:stretch>
        </p:blipFill>
        <p:spPr>
          <a:xfrm>
            <a:off x="3838950" y="2782560"/>
            <a:ext cx="4515174" cy="2065764"/>
          </a:xfrm>
          <a:prstGeom prst="rect">
            <a:avLst/>
          </a:prstGeom>
          <a:noFill/>
          <a:ln>
            <a:noFill/>
          </a:ln>
        </p:spPr>
      </p:pic>
      <p:pic>
        <p:nvPicPr>
          <p:cNvPr id="1264" name="Google Shape;1264;p96"/>
          <p:cNvPicPr preferRelativeResize="0"/>
          <p:nvPr/>
        </p:nvPicPr>
        <p:blipFill>
          <a:blip r:embed="rId6">
            <a:alphaModFix/>
          </a:blip>
          <a:stretch>
            <a:fillRect/>
          </a:stretch>
        </p:blipFill>
        <p:spPr>
          <a:xfrm>
            <a:off x="3816400" y="615576"/>
            <a:ext cx="4515174" cy="2001849"/>
          </a:xfrm>
          <a:prstGeom prst="rect">
            <a:avLst/>
          </a:prstGeom>
          <a:noFill/>
          <a:ln>
            <a:noFill/>
          </a:ln>
        </p:spPr>
      </p:pic>
      <p:sp>
        <p:nvSpPr>
          <p:cNvPr id="1265" name="Google Shape;1265;p96"/>
          <p:cNvSpPr txBox="1"/>
          <p:nvPr>
            <p:ph idx="1" type="body"/>
          </p:nvPr>
        </p:nvSpPr>
        <p:spPr>
          <a:xfrm>
            <a:off x="509800" y="1905625"/>
            <a:ext cx="3306600" cy="2183700"/>
          </a:xfrm>
          <a:prstGeom prst="rect">
            <a:avLst/>
          </a:prstGeom>
        </p:spPr>
        <p:txBody>
          <a:bodyPr anchorCtr="0" anchor="t" bIns="91425" lIns="91425" spcFirstLastPara="1" rIns="91425" wrap="square" tIns="91425">
            <a:noAutofit/>
          </a:bodyPr>
          <a:lstStyle/>
          <a:p>
            <a:pPr indent="0" lvl="0" marL="0" rtl="0" algn="l">
              <a:spcBef>
                <a:spcPts val="1200"/>
              </a:spcBef>
              <a:spcAft>
                <a:spcPts val="1200"/>
              </a:spcAft>
              <a:buNone/>
            </a:pPr>
            <a:r>
              <a:rPr lang="es" sz="2400">
                <a:solidFill>
                  <a:schemeClr val="dk1"/>
                </a:solidFill>
                <a:latin typeface="Caveat"/>
                <a:ea typeface="Caveat"/>
                <a:cs typeface="Caveat"/>
                <a:sym typeface="Caveat"/>
              </a:rPr>
              <a:t>¿Siempre tuviste curiosidad por saber si esas personas del pueblo que tienen tu apellido son en realidad parientes cercanos o lejanos?</a:t>
            </a:r>
            <a:endParaRPr sz="2400">
              <a:solidFill>
                <a:schemeClr val="dk1"/>
              </a:solidFill>
              <a:latin typeface="Caveat"/>
              <a:ea typeface="Caveat"/>
              <a:cs typeface="Caveat"/>
              <a:sym typeface="Caveat"/>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269" name="Shape 1269"/>
        <p:cNvGrpSpPr/>
        <p:nvPr/>
      </p:nvGrpSpPr>
      <p:grpSpPr>
        <a:xfrm>
          <a:off x="0" y="0"/>
          <a:ext cx="0" cy="0"/>
          <a:chOff x="0" y="0"/>
          <a:chExt cx="0" cy="0"/>
        </a:xfrm>
      </p:grpSpPr>
      <p:sp>
        <p:nvSpPr>
          <p:cNvPr id="1270" name="Google Shape;1270;p97"/>
          <p:cNvSpPr txBox="1"/>
          <p:nvPr>
            <p:ph idx="1" type="body"/>
          </p:nvPr>
        </p:nvSpPr>
        <p:spPr>
          <a:xfrm>
            <a:off x="-187575" y="221000"/>
            <a:ext cx="3492900" cy="16656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3000">
                <a:solidFill>
                  <a:schemeClr val="dk1"/>
                </a:solidFill>
                <a:latin typeface="Caveat"/>
                <a:ea typeface="Caveat"/>
                <a:cs typeface="Caveat"/>
                <a:sym typeface="Caveat"/>
              </a:rPr>
              <a:t>ÁRBOLES</a:t>
            </a:r>
            <a:br>
              <a:rPr b="1" lang="es" sz="3000">
                <a:solidFill>
                  <a:schemeClr val="dk1"/>
                </a:solidFill>
                <a:latin typeface="Caveat"/>
                <a:ea typeface="Caveat"/>
                <a:cs typeface="Caveat"/>
                <a:sym typeface="Caveat"/>
              </a:rPr>
            </a:br>
            <a:r>
              <a:rPr b="1" lang="es" sz="3000">
                <a:solidFill>
                  <a:schemeClr val="dk1"/>
                </a:solidFill>
                <a:latin typeface="Caveat"/>
                <a:ea typeface="Caveat"/>
                <a:cs typeface="Caveat"/>
                <a:sym typeface="Caveat"/>
              </a:rPr>
              <a:t>“HORIZONTALES”</a:t>
            </a:r>
            <a:endParaRPr b="1" sz="800">
              <a:solidFill>
                <a:schemeClr val="dk1"/>
              </a:solidFill>
              <a:latin typeface="Caveat"/>
              <a:ea typeface="Caveat"/>
              <a:cs typeface="Caveat"/>
              <a:sym typeface="Caveat"/>
            </a:endParaRPr>
          </a:p>
        </p:txBody>
      </p:sp>
      <p:pic>
        <p:nvPicPr>
          <p:cNvPr id="1271" name="Google Shape;1271;p97"/>
          <p:cNvPicPr preferRelativeResize="0"/>
          <p:nvPr/>
        </p:nvPicPr>
        <p:blipFill>
          <a:blip r:embed="rId3">
            <a:alphaModFix/>
          </a:blip>
          <a:stretch>
            <a:fillRect/>
          </a:stretch>
        </p:blipFill>
        <p:spPr>
          <a:xfrm>
            <a:off x="3816397" y="618225"/>
            <a:ext cx="3363302" cy="1660300"/>
          </a:xfrm>
          <a:prstGeom prst="rect">
            <a:avLst/>
          </a:prstGeom>
          <a:noFill/>
          <a:ln>
            <a:noFill/>
          </a:ln>
        </p:spPr>
      </p:pic>
      <p:pic>
        <p:nvPicPr>
          <p:cNvPr id="1272" name="Google Shape;1272;p97"/>
          <p:cNvPicPr preferRelativeResize="0"/>
          <p:nvPr/>
        </p:nvPicPr>
        <p:blipFill>
          <a:blip r:embed="rId4">
            <a:alphaModFix/>
          </a:blip>
          <a:stretch>
            <a:fillRect/>
          </a:stretch>
        </p:blipFill>
        <p:spPr>
          <a:xfrm>
            <a:off x="3838950" y="3114125"/>
            <a:ext cx="3363297" cy="1734200"/>
          </a:xfrm>
          <a:prstGeom prst="rect">
            <a:avLst/>
          </a:prstGeom>
          <a:noFill/>
          <a:ln>
            <a:noFill/>
          </a:ln>
        </p:spPr>
      </p:pic>
      <p:pic>
        <p:nvPicPr>
          <p:cNvPr id="1273" name="Google Shape;1273;p97"/>
          <p:cNvPicPr preferRelativeResize="0"/>
          <p:nvPr/>
        </p:nvPicPr>
        <p:blipFill>
          <a:blip r:embed="rId5">
            <a:alphaModFix/>
          </a:blip>
          <a:stretch>
            <a:fillRect/>
          </a:stretch>
        </p:blipFill>
        <p:spPr>
          <a:xfrm>
            <a:off x="3838950" y="2782560"/>
            <a:ext cx="4515174" cy="2065764"/>
          </a:xfrm>
          <a:prstGeom prst="rect">
            <a:avLst/>
          </a:prstGeom>
          <a:noFill/>
          <a:ln>
            <a:noFill/>
          </a:ln>
        </p:spPr>
      </p:pic>
      <p:pic>
        <p:nvPicPr>
          <p:cNvPr id="1274" name="Google Shape;1274;p97"/>
          <p:cNvPicPr preferRelativeResize="0"/>
          <p:nvPr/>
        </p:nvPicPr>
        <p:blipFill>
          <a:blip r:embed="rId6">
            <a:alphaModFix/>
          </a:blip>
          <a:stretch>
            <a:fillRect/>
          </a:stretch>
        </p:blipFill>
        <p:spPr>
          <a:xfrm>
            <a:off x="3816400" y="615576"/>
            <a:ext cx="4515174" cy="2001849"/>
          </a:xfrm>
          <a:prstGeom prst="rect">
            <a:avLst/>
          </a:prstGeom>
          <a:noFill/>
          <a:ln>
            <a:noFill/>
          </a:ln>
        </p:spPr>
      </p:pic>
      <p:sp>
        <p:nvSpPr>
          <p:cNvPr id="1275" name="Google Shape;1275;p97"/>
          <p:cNvSpPr txBox="1"/>
          <p:nvPr>
            <p:ph idx="1" type="body"/>
          </p:nvPr>
        </p:nvSpPr>
        <p:spPr>
          <a:xfrm>
            <a:off x="509800" y="1219825"/>
            <a:ext cx="3306600" cy="15540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s" sz="2100">
                <a:solidFill>
                  <a:schemeClr val="dk1"/>
                </a:solidFill>
                <a:latin typeface="Caveat"/>
                <a:ea typeface="Caveat"/>
                <a:cs typeface="Caveat"/>
                <a:sym typeface="Caveat"/>
              </a:rPr>
              <a:t> </a:t>
            </a:r>
            <a:r>
              <a:rPr lang="es" sz="1900">
                <a:solidFill>
                  <a:schemeClr val="dk1"/>
                </a:solidFill>
                <a:latin typeface="Caveat"/>
                <a:ea typeface="Caveat"/>
                <a:cs typeface="Caveat"/>
                <a:sym typeface="Caveat"/>
              </a:rPr>
              <a:t>*¿Te hace ilusión saber si tus vecinos cuya familia siempre fue amiga de la tuya, tienen en realidad un origen común?</a:t>
            </a:r>
            <a:endParaRPr sz="1900">
              <a:solidFill>
                <a:schemeClr val="dk1"/>
              </a:solidFill>
              <a:latin typeface="Caveat"/>
              <a:ea typeface="Caveat"/>
              <a:cs typeface="Caveat"/>
              <a:sym typeface="Caveat"/>
            </a:endParaRPr>
          </a:p>
          <a:p>
            <a:pPr indent="0" lvl="0" marL="0" rtl="0" algn="l">
              <a:spcBef>
                <a:spcPts val="1200"/>
              </a:spcBef>
              <a:spcAft>
                <a:spcPts val="1200"/>
              </a:spcAft>
              <a:buNone/>
            </a:pPr>
            <a:r>
              <a:t/>
            </a:r>
            <a:endParaRPr sz="2100">
              <a:solidFill>
                <a:schemeClr val="dk1"/>
              </a:solidFill>
              <a:latin typeface="Caveat"/>
              <a:ea typeface="Caveat"/>
              <a:cs typeface="Caveat"/>
              <a:sym typeface="Caveat"/>
            </a:endParaRPr>
          </a:p>
        </p:txBody>
      </p:sp>
      <p:sp>
        <p:nvSpPr>
          <p:cNvPr id="1276" name="Google Shape;1276;p97"/>
          <p:cNvSpPr txBox="1"/>
          <p:nvPr>
            <p:ph idx="1" type="body"/>
          </p:nvPr>
        </p:nvSpPr>
        <p:spPr>
          <a:xfrm>
            <a:off x="413575" y="2583663"/>
            <a:ext cx="3306600" cy="1370100"/>
          </a:xfrm>
          <a:prstGeom prst="rect">
            <a:avLst/>
          </a:prstGeom>
        </p:spPr>
        <p:txBody>
          <a:bodyPr anchorCtr="0" anchor="t" bIns="91425" lIns="91425" spcFirstLastPara="1" rIns="91425" wrap="square" tIns="91425">
            <a:noAutofit/>
          </a:bodyPr>
          <a:lstStyle/>
          <a:p>
            <a:pPr indent="0" lvl="0" marL="0" rtl="0" algn="l">
              <a:spcBef>
                <a:spcPts val="1200"/>
              </a:spcBef>
              <a:spcAft>
                <a:spcPts val="1200"/>
              </a:spcAft>
              <a:buNone/>
            </a:pPr>
            <a:r>
              <a:rPr lang="es" sz="2000">
                <a:solidFill>
                  <a:schemeClr val="dk1"/>
                </a:solidFill>
                <a:latin typeface="Caveat"/>
                <a:ea typeface="Caveat"/>
                <a:cs typeface="Caveat"/>
                <a:sym typeface="Caveat"/>
              </a:rPr>
              <a:t>*¿Quieres saber si tienes parentesco con alguna personalidad importante o destacada?</a:t>
            </a:r>
            <a:endParaRPr sz="2000">
              <a:solidFill>
                <a:schemeClr val="dk1"/>
              </a:solidFill>
              <a:latin typeface="Caveat"/>
              <a:ea typeface="Caveat"/>
              <a:cs typeface="Caveat"/>
              <a:sym typeface="Caveat"/>
            </a:endParaRPr>
          </a:p>
        </p:txBody>
      </p:sp>
      <p:sp>
        <p:nvSpPr>
          <p:cNvPr id="1277" name="Google Shape;1277;p97"/>
          <p:cNvSpPr txBox="1"/>
          <p:nvPr>
            <p:ph idx="1" type="body"/>
          </p:nvPr>
        </p:nvSpPr>
        <p:spPr>
          <a:xfrm>
            <a:off x="373450" y="3742825"/>
            <a:ext cx="3492900" cy="1105500"/>
          </a:xfrm>
          <a:prstGeom prst="rect">
            <a:avLst/>
          </a:prstGeom>
        </p:spPr>
        <p:txBody>
          <a:bodyPr anchorCtr="0" anchor="t" bIns="91425" lIns="91425" spcFirstLastPara="1" rIns="91425" wrap="square" tIns="91425">
            <a:noAutofit/>
          </a:bodyPr>
          <a:lstStyle/>
          <a:p>
            <a:pPr indent="0" lvl="0" marL="0" rtl="0" algn="ctr">
              <a:spcBef>
                <a:spcPts val="1200"/>
              </a:spcBef>
              <a:spcAft>
                <a:spcPts val="1200"/>
              </a:spcAft>
              <a:buNone/>
            </a:pPr>
            <a:r>
              <a:rPr b="1" lang="es" sz="1900">
                <a:solidFill>
                  <a:schemeClr val="dk1"/>
                </a:solidFill>
                <a:latin typeface="Caveat"/>
                <a:ea typeface="Caveat"/>
                <a:cs typeface="Caveat"/>
                <a:sym typeface="Caveat"/>
              </a:rPr>
              <a:t>También puedes pedir desarrollar el árbol de algún amigo o vecino y buscar ese punto en el que se une al tuyo.</a:t>
            </a:r>
            <a:endParaRPr sz="1900">
              <a:solidFill>
                <a:schemeClr val="dk1"/>
              </a:solidFill>
              <a:latin typeface="Caveat"/>
              <a:ea typeface="Caveat"/>
              <a:cs typeface="Caveat"/>
              <a:sym typeface="Cave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281" name="Shape 1281"/>
        <p:cNvGrpSpPr/>
        <p:nvPr/>
      </p:nvGrpSpPr>
      <p:grpSpPr>
        <a:xfrm>
          <a:off x="0" y="0"/>
          <a:ext cx="0" cy="0"/>
          <a:chOff x="0" y="0"/>
          <a:chExt cx="0" cy="0"/>
        </a:xfrm>
      </p:grpSpPr>
      <p:sp>
        <p:nvSpPr>
          <p:cNvPr id="1282" name="Google Shape;1282;p98"/>
          <p:cNvSpPr txBox="1"/>
          <p:nvPr>
            <p:ph idx="1" type="body"/>
          </p:nvPr>
        </p:nvSpPr>
        <p:spPr>
          <a:xfrm>
            <a:off x="-187575" y="221000"/>
            <a:ext cx="3492900" cy="16656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3000">
                <a:solidFill>
                  <a:schemeClr val="dk1"/>
                </a:solidFill>
                <a:latin typeface="Caveat"/>
                <a:ea typeface="Caveat"/>
                <a:cs typeface="Caveat"/>
                <a:sym typeface="Caveat"/>
              </a:rPr>
              <a:t>ÁRBOLES</a:t>
            </a:r>
            <a:br>
              <a:rPr b="1" lang="es" sz="3000">
                <a:solidFill>
                  <a:schemeClr val="dk1"/>
                </a:solidFill>
                <a:latin typeface="Caveat"/>
                <a:ea typeface="Caveat"/>
                <a:cs typeface="Caveat"/>
                <a:sym typeface="Caveat"/>
              </a:rPr>
            </a:br>
            <a:r>
              <a:rPr b="1" lang="es" sz="3000">
                <a:solidFill>
                  <a:schemeClr val="dk1"/>
                </a:solidFill>
                <a:latin typeface="Caveat"/>
                <a:ea typeface="Caveat"/>
                <a:cs typeface="Caveat"/>
                <a:sym typeface="Caveat"/>
              </a:rPr>
              <a:t>“HORIZONTALES”</a:t>
            </a:r>
            <a:endParaRPr b="1" sz="800">
              <a:solidFill>
                <a:schemeClr val="dk1"/>
              </a:solidFill>
              <a:latin typeface="Caveat"/>
              <a:ea typeface="Caveat"/>
              <a:cs typeface="Caveat"/>
              <a:sym typeface="Caveat"/>
            </a:endParaRPr>
          </a:p>
        </p:txBody>
      </p:sp>
      <p:sp>
        <p:nvSpPr>
          <p:cNvPr id="1283" name="Google Shape;1283;p98"/>
          <p:cNvSpPr txBox="1"/>
          <p:nvPr>
            <p:ph idx="1" type="body"/>
          </p:nvPr>
        </p:nvSpPr>
        <p:spPr>
          <a:xfrm>
            <a:off x="865025" y="1574775"/>
            <a:ext cx="7383000" cy="32607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s" sz="2100">
                <a:solidFill>
                  <a:schemeClr val="dk1"/>
                </a:solidFill>
                <a:latin typeface="Caveat"/>
                <a:ea typeface="Caveat"/>
                <a:cs typeface="Caveat"/>
                <a:sym typeface="Caveat"/>
              </a:rPr>
              <a:t>¿Sabías que en un pueblo pequeño, todo el mundo cuya familia es de allí de toda la vida tiene alta probabilidad de ser primo cuarto?</a:t>
            </a:r>
            <a:endParaRPr sz="2100">
              <a:solidFill>
                <a:schemeClr val="dk1"/>
              </a:solidFill>
              <a:latin typeface="Caveat"/>
              <a:ea typeface="Caveat"/>
              <a:cs typeface="Caveat"/>
              <a:sym typeface="Caveat"/>
            </a:endParaRPr>
          </a:p>
          <a:p>
            <a:pPr indent="0" lvl="0" marL="0" rtl="0" algn="l">
              <a:spcBef>
                <a:spcPts val="1200"/>
              </a:spcBef>
              <a:spcAft>
                <a:spcPts val="0"/>
              </a:spcAft>
              <a:buNone/>
            </a:pPr>
            <a:r>
              <a:rPr lang="es" sz="2100">
                <a:solidFill>
                  <a:schemeClr val="dk1"/>
                </a:solidFill>
                <a:latin typeface="Caveat"/>
                <a:ea typeface="Caveat"/>
                <a:cs typeface="Caveat"/>
                <a:sym typeface="Caveat"/>
              </a:rPr>
              <a:t>¿Sabías que una ciudad pequeña antes de llegar la época actual de migraciones y crecimiento demográfico esto también se cumplía desde el rango de primo séptimo?</a:t>
            </a:r>
            <a:endParaRPr sz="2100">
              <a:solidFill>
                <a:schemeClr val="dk1"/>
              </a:solidFill>
              <a:latin typeface="Caveat"/>
              <a:ea typeface="Caveat"/>
              <a:cs typeface="Caveat"/>
              <a:sym typeface="Caveat"/>
            </a:endParaRPr>
          </a:p>
          <a:p>
            <a:pPr indent="0" lvl="0" marL="0" rtl="0" algn="l">
              <a:spcBef>
                <a:spcPts val="1200"/>
              </a:spcBef>
              <a:spcAft>
                <a:spcPts val="1200"/>
              </a:spcAft>
              <a:buNone/>
            </a:pPr>
            <a:r>
              <a:rPr lang="es" sz="2100">
                <a:solidFill>
                  <a:schemeClr val="dk1"/>
                </a:solidFill>
                <a:latin typeface="Caveat"/>
                <a:ea typeface="Caveat"/>
                <a:cs typeface="Caveat"/>
                <a:sym typeface="Caveat"/>
              </a:rPr>
              <a:t>¿Sabías que si sois del mismo pueblo y tenéis el mismo apellido es probable que provenga de un mismo antepasado?</a:t>
            </a:r>
            <a:endParaRPr sz="2100">
              <a:solidFill>
                <a:schemeClr val="dk1"/>
              </a:solidFill>
              <a:latin typeface="Caveat"/>
              <a:ea typeface="Caveat"/>
              <a:cs typeface="Caveat"/>
              <a:sym typeface="Cave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283"/>
                                        </p:tgtEl>
                                        <p:attrNameLst>
                                          <p:attrName>style.visibility</p:attrName>
                                        </p:attrNameLst>
                                      </p:cBhvr>
                                      <p:to>
                                        <p:strVal val="visible"/>
                                      </p:to>
                                    </p:set>
                                    <p:animEffect filter="fade" transition="in">
                                      <p:cBhvr>
                                        <p:cTn dur="1000"/>
                                        <p:tgtEl>
                                          <p:spTgt spid="1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287" name="Shape 1287"/>
        <p:cNvGrpSpPr/>
        <p:nvPr/>
      </p:nvGrpSpPr>
      <p:grpSpPr>
        <a:xfrm>
          <a:off x="0" y="0"/>
          <a:ext cx="0" cy="0"/>
          <a:chOff x="0" y="0"/>
          <a:chExt cx="0" cy="0"/>
        </a:xfrm>
      </p:grpSpPr>
      <p:sp>
        <p:nvSpPr>
          <p:cNvPr id="1288" name="Google Shape;1288;p99"/>
          <p:cNvSpPr txBox="1"/>
          <p:nvPr>
            <p:ph idx="1" type="body"/>
          </p:nvPr>
        </p:nvSpPr>
        <p:spPr>
          <a:xfrm>
            <a:off x="-187575" y="221000"/>
            <a:ext cx="3492900" cy="16656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3000">
                <a:solidFill>
                  <a:schemeClr val="dk1"/>
                </a:solidFill>
                <a:latin typeface="Caveat"/>
                <a:ea typeface="Caveat"/>
                <a:cs typeface="Caveat"/>
                <a:sym typeface="Caveat"/>
              </a:rPr>
              <a:t>ÁRBOLES</a:t>
            </a:r>
            <a:br>
              <a:rPr b="1" lang="es" sz="3000">
                <a:solidFill>
                  <a:schemeClr val="dk1"/>
                </a:solidFill>
                <a:latin typeface="Caveat"/>
                <a:ea typeface="Caveat"/>
                <a:cs typeface="Caveat"/>
                <a:sym typeface="Caveat"/>
              </a:rPr>
            </a:br>
            <a:r>
              <a:rPr b="1" lang="es" sz="3000">
                <a:solidFill>
                  <a:schemeClr val="dk1"/>
                </a:solidFill>
                <a:latin typeface="Caveat"/>
                <a:ea typeface="Caveat"/>
                <a:cs typeface="Caveat"/>
                <a:sym typeface="Caveat"/>
              </a:rPr>
              <a:t>“HORIZONTALES”</a:t>
            </a:r>
            <a:endParaRPr b="1" sz="800">
              <a:solidFill>
                <a:schemeClr val="dk1"/>
              </a:solidFill>
              <a:latin typeface="Caveat"/>
              <a:ea typeface="Caveat"/>
              <a:cs typeface="Caveat"/>
              <a:sym typeface="Caveat"/>
            </a:endParaRPr>
          </a:p>
        </p:txBody>
      </p:sp>
      <p:pic>
        <p:nvPicPr>
          <p:cNvPr id="1289" name="Google Shape;1289;p99"/>
          <p:cNvPicPr preferRelativeResize="0"/>
          <p:nvPr/>
        </p:nvPicPr>
        <p:blipFill>
          <a:blip r:embed="rId3">
            <a:alphaModFix/>
          </a:blip>
          <a:stretch>
            <a:fillRect/>
          </a:stretch>
        </p:blipFill>
        <p:spPr>
          <a:xfrm>
            <a:off x="4765025" y="1440902"/>
            <a:ext cx="3640509" cy="1665599"/>
          </a:xfrm>
          <a:prstGeom prst="rect">
            <a:avLst/>
          </a:prstGeom>
          <a:noFill/>
          <a:ln>
            <a:noFill/>
          </a:ln>
        </p:spPr>
      </p:pic>
      <p:pic>
        <p:nvPicPr>
          <p:cNvPr id="1290" name="Google Shape;1290;p99"/>
          <p:cNvPicPr preferRelativeResize="0"/>
          <p:nvPr/>
        </p:nvPicPr>
        <p:blipFill>
          <a:blip r:embed="rId4">
            <a:alphaModFix/>
          </a:blip>
          <a:stretch>
            <a:fillRect/>
          </a:stretch>
        </p:blipFill>
        <p:spPr>
          <a:xfrm>
            <a:off x="1008250" y="1440900"/>
            <a:ext cx="3756764" cy="1665599"/>
          </a:xfrm>
          <a:prstGeom prst="rect">
            <a:avLst/>
          </a:prstGeom>
          <a:noFill/>
          <a:ln>
            <a:noFill/>
          </a:ln>
        </p:spPr>
      </p:pic>
      <p:sp>
        <p:nvSpPr>
          <p:cNvPr id="1291" name="Google Shape;1291;p99"/>
          <p:cNvSpPr txBox="1"/>
          <p:nvPr>
            <p:ph idx="1" type="body"/>
          </p:nvPr>
        </p:nvSpPr>
        <p:spPr>
          <a:xfrm>
            <a:off x="1008250" y="3231500"/>
            <a:ext cx="7397400" cy="15540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s" sz="1900">
                <a:solidFill>
                  <a:schemeClr val="dk1"/>
                </a:solidFill>
                <a:latin typeface="Caveat"/>
                <a:ea typeface="Caveat"/>
                <a:cs typeface="Caveat"/>
                <a:sym typeface="Caveat"/>
              </a:rPr>
              <a:t>Esto es el servicio más premium de nuestra empresa. Te sorprendería cuánta gente que no sabías es pariente tuyo. Quizá el dueño de tu restaurante favorito, o un millonario o mecenas que te puede cambiar la vida, o alguien que te cae muy bien o muy mal, o un personaje destacado de tu ciudad.</a:t>
            </a:r>
            <a:endParaRPr sz="1900">
              <a:solidFill>
                <a:schemeClr val="dk1"/>
              </a:solidFill>
              <a:latin typeface="Caveat"/>
              <a:ea typeface="Caveat"/>
              <a:cs typeface="Caveat"/>
              <a:sym typeface="Caveat"/>
            </a:endParaRPr>
          </a:p>
          <a:p>
            <a:pPr indent="0" lvl="0" marL="0" rtl="0" algn="l">
              <a:spcBef>
                <a:spcPts val="1200"/>
              </a:spcBef>
              <a:spcAft>
                <a:spcPts val="1200"/>
              </a:spcAft>
              <a:buNone/>
            </a:pPr>
            <a:r>
              <a:t/>
            </a:r>
            <a:endParaRPr sz="2100">
              <a:solidFill>
                <a:schemeClr val="dk1"/>
              </a:solidFill>
              <a:latin typeface="Caveat"/>
              <a:ea typeface="Caveat"/>
              <a:cs typeface="Caveat"/>
              <a:sym typeface="Caveat"/>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295" name="Shape 1295"/>
        <p:cNvGrpSpPr/>
        <p:nvPr/>
      </p:nvGrpSpPr>
      <p:grpSpPr>
        <a:xfrm>
          <a:off x="0" y="0"/>
          <a:ext cx="0" cy="0"/>
          <a:chOff x="0" y="0"/>
          <a:chExt cx="0" cy="0"/>
        </a:xfrm>
      </p:grpSpPr>
      <p:sp>
        <p:nvSpPr>
          <p:cNvPr id="1296" name="Google Shape;1296;p100"/>
          <p:cNvSpPr txBox="1"/>
          <p:nvPr>
            <p:ph idx="1" type="body"/>
          </p:nvPr>
        </p:nvSpPr>
        <p:spPr>
          <a:xfrm>
            <a:off x="-187575" y="221000"/>
            <a:ext cx="3492900" cy="16656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s" sz="3000">
                <a:solidFill>
                  <a:schemeClr val="dk1"/>
                </a:solidFill>
                <a:latin typeface="Caveat"/>
                <a:ea typeface="Caveat"/>
                <a:cs typeface="Caveat"/>
                <a:sym typeface="Caveat"/>
              </a:rPr>
              <a:t>ÁRBOLES</a:t>
            </a:r>
            <a:br>
              <a:rPr b="1" lang="es" sz="3000">
                <a:solidFill>
                  <a:schemeClr val="dk1"/>
                </a:solidFill>
                <a:latin typeface="Caveat"/>
                <a:ea typeface="Caveat"/>
                <a:cs typeface="Caveat"/>
                <a:sym typeface="Caveat"/>
              </a:rPr>
            </a:br>
            <a:r>
              <a:rPr b="1" lang="es" sz="3000">
                <a:solidFill>
                  <a:schemeClr val="dk1"/>
                </a:solidFill>
                <a:latin typeface="Caveat"/>
                <a:ea typeface="Caveat"/>
                <a:cs typeface="Caveat"/>
                <a:sym typeface="Caveat"/>
              </a:rPr>
              <a:t>“HORIZONTALES”</a:t>
            </a:r>
            <a:endParaRPr b="1" sz="800">
              <a:solidFill>
                <a:schemeClr val="dk1"/>
              </a:solidFill>
              <a:latin typeface="Caveat"/>
              <a:ea typeface="Caveat"/>
              <a:cs typeface="Caveat"/>
              <a:sym typeface="Caveat"/>
            </a:endParaRPr>
          </a:p>
        </p:txBody>
      </p:sp>
      <p:pic>
        <p:nvPicPr>
          <p:cNvPr id="1297" name="Google Shape;1297;p100"/>
          <p:cNvPicPr preferRelativeResize="0"/>
          <p:nvPr/>
        </p:nvPicPr>
        <p:blipFill>
          <a:blip r:embed="rId3">
            <a:alphaModFix/>
          </a:blip>
          <a:stretch>
            <a:fillRect/>
          </a:stretch>
        </p:blipFill>
        <p:spPr>
          <a:xfrm>
            <a:off x="4765025" y="1440902"/>
            <a:ext cx="3640509" cy="1665599"/>
          </a:xfrm>
          <a:prstGeom prst="rect">
            <a:avLst/>
          </a:prstGeom>
          <a:noFill/>
          <a:ln>
            <a:noFill/>
          </a:ln>
        </p:spPr>
      </p:pic>
      <p:pic>
        <p:nvPicPr>
          <p:cNvPr id="1298" name="Google Shape;1298;p100"/>
          <p:cNvPicPr preferRelativeResize="0"/>
          <p:nvPr/>
        </p:nvPicPr>
        <p:blipFill>
          <a:blip r:embed="rId4">
            <a:alphaModFix/>
          </a:blip>
          <a:stretch>
            <a:fillRect/>
          </a:stretch>
        </p:blipFill>
        <p:spPr>
          <a:xfrm>
            <a:off x="1008250" y="1440900"/>
            <a:ext cx="3756764" cy="1665599"/>
          </a:xfrm>
          <a:prstGeom prst="rect">
            <a:avLst/>
          </a:prstGeom>
          <a:noFill/>
          <a:ln>
            <a:noFill/>
          </a:ln>
        </p:spPr>
      </p:pic>
      <p:sp>
        <p:nvSpPr>
          <p:cNvPr id="1299" name="Google Shape;1299;p100"/>
          <p:cNvSpPr txBox="1"/>
          <p:nvPr>
            <p:ph idx="1" type="body"/>
          </p:nvPr>
        </p:nvSpPr>
        <p:spPr>
          <a:xfrm>
            <a:off x="1008250" y="3231500"/>
            <a:ext cx="7397400" cy="1109100"/>
          </a:xfrm>
          <a:prstGeom prst="rect">
            <a:avLst/>
          </a:prstGeom>
        </p:spPr>
        <p:txBody>
          <a:bodyPr anchorCtr="0" anchor="t" bIns="91425" lIns="91425" spcFirstLastPara="1" rIns="91425" wrap="square" tIns="91425">
            <a:noAutofit/>
          </a:bodyPr>
          <a:lstStyle/>
          <a:p>
            <a:pPr indent="0" lvl="0" marL="0" rtl="0" algn="ctr">
              <a:spcBef>
                <a:spcPts val="1200"/>
              </a:spcBef>
              <a:spcAft>
                <a:spcPts val="0"/>
              </a:spcAft>
              <a:buNone/>
            </a:pPr>
            <a:r>
              <a:rPr lang="es" sz="2500">
                <a:solidFill>
                  <a:schemeClr val="dk1"/>
                </a:solidFill>
                <a:latin typeface="Caveat"/>
                <a:ea typeface="Caveat"/>
                <a:cs typeface="Caveat"/>
                <a:sym typeface="Caveat"/>
              </a:rPr>
              <a:t> Para este servicio el estudio es personalizado.</a:t>
            </a:r>
            <a:br>
              <a:rPr lang="es" sz="2500">
                <a:solidFill>
                  <a:schemeClr val="dk1"/>
                </a:solidFill>
                <a:latin typeface="Caveat"/>
                <a:ea typeface="Caveat"/>
                <a:cs typeface="Caveat"/>
                <a:sym typeface="Caveat"/>
              </a:rPr>
            </a:br>
            <a:r>
              <a:rPr lang="es" sz="2500">
                <a:solidFill>
                  <a:schemeClr val="dk1"/>
                </a:solidFill>
                <a:latin typeface="Caveat"/>
                <a:ea typeface="Caveat"/>
                <a:cs typeface="Caveat"/>
                <a:sym typeface="Caveat"/>
              </a:rPr>
              <a:t>Consultar precio, ya que estos presupuestos varían según el caso.</a:t>
            </a:r>
            <a:endParaRPr sz="2500">
              <a:solidFill>
                <a:schemeClr val="dk1"/>
              </a:solidFill>
              <a:latin typeface="Caveat"/>
              <a:ea typeface="Caveat"/>
              <a:cs typeface="Caveat"/>
              <a:sym typeface="Caveat"/>
            </a:endParaRPr>
          </a:p>
          <a:p>
            <a:pPr indent="0" lvl="0" marL="0" rtl="0" algn="l">
              <a:spcBef>
                <a:spcPts val="1200"/>
              </a:spcBef>
              <a:spcAft>
                <a:spcPts val="0"/>
              </a:spcAft>
              <a:buNone/>
            </a:pPr>
            <a:r>
              <a:t/>
            </a:r>
            <a:endParaRPr sz="1900">
              <a:solidFill>
                <a:schemeClr val="dk1"/>
              </a:solidFill>
              <a:latin typeface="Caveat"/>
              <a:ea typeface="Caveat"/>
              <a:cs typeface="Caveat"/>
              <a:sym typeface="Caveat"/>
            </a:endParaRPr>
          </a:p>
          <a:p>
            <a:pPr indent="0" lvl="0" marL="0" rtl="0" algn="l">
              <a:spcBef>
                <a:spcPts val="1200"/>
              </a:spcBef>
              <a:spcAft>
                <a:spcPts val="1200"/>
              </a:spcAft>
              <a:buNone/>
            </a:pPr>
            <a:r>
              <a:t/>
            </a:r>
            <a:endParaRPr sz="2100">
              <a:solidFill>
                <a:schemeClr val="dk1"/>
              </a:solidFill>
              <a:latin typeface="Caveat"/>
              <a:ea typeface="Caveat"/>
              <a:cs typeface="Caveat"/>
              <a:sym typeface="Caveat"/>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303" name="Shape 1303"/>
        <p:cNvGrpSpPr/>
        <p:nvPr/>
      </p:nvGrpSpPr>
      <p:grpSpPr>
        <a:xfrm>
          <a:off x="0" y="0"/>
          <a:ext cx="0" cy="0"/>
          <a:chOff x="0" y="0"/>
          <a:chExt cx="0" cy="0"/>
        </a:xfrm>
      </p:grpSpPr>
      <p:sp>
        <p:nvSpPr>
          <p:cNvPr id="1304" name="Google Shape;1304;p101"/>
          <p:cNvSpPr txBox="1"/>
          <p:nvPr>
            <p:ph idx="1" type="body"/>
          </p:nvPr>
        </p:nvSpPr>
        <p:spPr>
          <a:xfrm>
            <a:off x="1270675" y="1082850"/>
            <a:ext cx="4713600" cy="8031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3600">
                <a:solidFill>
                  <a:schemeClr val="dk1"/>
                </a:solidFill>
                <a:latin typeface="Caveat"/>
                <a:ea typeface="Caveat"/>
                <a:cs typeface="Caveat"/>
                <a:sym typeface="Caveat"/>
              </a:rPr>
              <a:t> Y eso es todo de momento</a:t>
            </a:r>
            <a:endParaRPr sz="3600">
              <a:solidFill>
                <a:schemeClr val="dk1"/>
              </a:solidFill>
              <a:latin typeface="Caveat"/>
              <a:ea typeface="Caveat"/>
              <a:cs typeface="Caveat"/>
              <a:sym typeface="Caveat"/>
            </a:endParaRPr>
          </a:p>
          <a:p>
            <a:pPr indent="0" lvl="0" marL="0" rtl="0" algn="l">
              <a:spcBef>
                <a:spcPts val="1200"/>
              </a:spcBef>
              <a:spcAft>
                <a:spcPts val="1200"/>
              </a:spcAft>
              <a:buNone/>
            </a:pPr>
            <a:r>
              <a:t/>
            </a:r>
            <a:endParaRPr sz="2100">
              <a:solidFill>
                <a:schemeClr val="dk1"/>
              </a:solidFill>
              <a:latin typeface="Caveat"/>
              <a:ea typeface="Caveat"/>
              <a:cs typeface="Caveat"/>
              <a:sym typeface="Caveat"/>
            </a:endParaRPr>
          </a:p>
        </p:txBody>
      </p:sp>
      <p:pic>
        <p:nvPicPr>
          <p:cNvPr id="1305" name="Google Shape;1305;p101"/>
          <p:cNvPicPr preferRelativeResize="0"/>
          <p:nvPr/>
        </p:nvPicPr>
        <p:blipFill>
          <a:blip r:embed="rId3">
            <a:alphaModFix/>
          </a:blip>
          <a:stretch>
            <a:fillRect/>
          </a:stretch>
        </p:blipFill>
        <p:spPr>
          <a:xfrm>
            <a:off x="5708075" y="1030875"/>
            <a:ext cx="2854925" cy="3081741"/>
          </a:xfrm>
          <a:prstGeom prst="rect">
            <a:avLst/>
          </a:prstGeom>
          <a:noFill/>
          <a:ln>
            <a:noFill/>
          </a:ln>
        </p:spPr>
      </p:pic>
      <p:sp>
        <p:nvSpPr>
          <p:cNvPr id="1306" name="Google Shape;1306;p101"/>
          <p:cNvSpPr txBox="1"/>
          <p:nvPr>
            <p:ph idx="1" type="body"/>
          </p:nvPr>
        </p:nvSpPr>
        <p:spPr>
          <a:xfrm>
            <a:off x="884450" y="2108625"/>
            <a:ext cx="4989900" cy="23760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2300">
                <a:solidFill>
                  <a:schemeClr val="dk1"/>
                </a:solidFill>
              </a:rPr>
              <a:t>Contáctanos para hacer tu encargo o ampliar información:</a:t>
            </a:r>
            <a:br>
              <a:rPr lang="es" sz="3400">
                <a:solidFill>
                  <a:schemeClr val="dk1"/>
                </a:solidFill>
              </a:rPr>
            </a:br>
            <a:r>
              <a:rPr lang="es" sz="3400">
                <a:solidFill>
                  <a:schemeClr val="dk1"/>
                </a:solidFill>
              </a:rPr>
              <a:t>·</a:t>
            </a:r>
            <a:r>
              <a:rPr lang="es" sz="3400" u="sng">
                <a:solidFill>
                  <a:schemeClr val="hlink"/>
                </a:solidFill>
                <a:hlinkClick r:id="rId4"/>
              </a:rPr>
              <a:t>info@labida.es</a:t>
            </a:r>
            <a:br>
              <a:rPr lang="es" sz="3400">
                <a:solidFill>
                  <a:schemeClr val="dk1"/>
                </a:solidFill>
              </a:rPr>
            </a:br>
            <a:r>
              <a:rPr lang="es" sz="3400">
                <a:solidFill>
                  <a:schemeClr val="dk1"/>
                </a:solidFill>
              </a:rPr>
              <a:t>·646110934</a:t>
            </a:r>
            <a:br>
              <a:rPr lang="es" sz="3400">
                <a:solidFill>
                  <a:schemeClr val="dk1"/>
                </a:solidFill>
              </a:rPr>
            </a:br>
            <a:r>
              <a:rPr lang="es" sz="2500">
                <a:solidFill>
                  <a:schemeClr val="dk1"/>
                </a:solidFill>
              </a:rPr>
              <a:t>·www.labida.es/contacto</a:t>
            </a:r>
            <a:endParaRPr sz="2500">
              <a:solidFill>
                <a:schemeClr val="dk1"/>
              </a:solidFill>
              <a:latin typeface="Caveat"/>
              <a:ea typeface="Caveat"/>
              <a:cs typeface="Caveat"/>
              <a:sym typeface="Caveat"/>
            </a:endParaRPr>
          </a:p>
          <a:p>
            <a:pPr indent="0" lvl="0" marL="0" rtl="0" algn="l">
              <a:spcBef>
                <a:spcPts val="1200"/>
              </a:spcBef>
              <a:spcAft>
                <a:spcPts val="1200"/>
              </a:spcAft>
              <a:buNone/>
            </a:pPr>
            <a:r>
              <a:t/>
            </a:r>
            <a:endParaRPr sz="2100">
              <a:solidFill>
                <a:schemeClr val="dk1"/>
              </a:solidFill>
              <a:latin typeface="Caveat"/>
              <a:ea typeface="Caveat"/>
              <a:cs typeface="Caveat"/>
              <a:sym typeface="Cave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06"/>
                                        </p:tgtEl>
                                        <p:attrNameLst>
                                          <p:attrName>style.visibility</p:attrName>
                                        </p:attrNameLst>
                                      </p:cBhvr>
                                      <p:to>
                                        <p:strVal val="visible"/>
                                      </p:to>
                                    </p:set>
                                    <p:anim calcmode="lin" valueType="num">
                                      <p:cBhvr additive="base">
                                        <p:cTn dur="1000"/>
                                        <p:tgtEl>
                                          <p:spTgt spid="130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04" name="Shape 104"/>
        <p:cNvGrpSpPr/>
        <p:nvPr/>
      </p:nvGrpSpPr>
      <p:grpSpPr>
        <a:xfrm>
          <a:off x="0" y="0"/>
          <a:ext cx="0" cy="0"/>
          <a:chOff x="0" y="0"/>
          <a:chExt cx="0" cy="0"/>
        </a:xfrm>
      </p:grpSpPr>
      <p:sp>
        <p:nvSpPr>
          <p:cNvPr id="105" name="Google Shape;105;p21"/>
          <p:cNvSpPr txBox="1"/>
          <p:nvPr>
            <p:ph idx="1" type="body"/>
          </p:nvPr>
        </p:nvSpPr>
        <p:spPr>
          <a:xfrm>
            <a:off x="250475" y="223775"/>
            <a:ext cx="4260300" cy="7293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b="1" lang="es" sz="3000">
                <a:solidFill>
                  <a:schemeClr val="dk1"/>
                </a:solidFill>
                <a:latin typeface="Caveat"/>
                <a:ea typeface="Caveat"/>
                <a:cs typeface="Caveat"/>
                <a:sym typeface="Caveat"/>
              </a:rPr>
              <a:t>¿Por qué un árbol genealógico?</a:t>
            </a:r>
            <a:endParaRPr b="1" sz="3000">
              <a:latin typeface="Caveat"/>
              <a:ea typeface="Caveat"/>
              <a:cs typeface="Caveat"/>
              <a:sym typeface="Caveat"/>
            </a:endParaRPr>
          </a:p>
        </p:txBody>
      </p:sp>
      <p:pic>
        <p:nvPicPr>
          <p:cNvPr id="106" name="Google Shape;106;p21"/>
          <p:cNvPicPr preferRelativeResize="0"/>
          <p:nvPr/>
        </p:nvPicPr>
        <p:blipFill>
          <a:blip r:embed="rId3">
            <a:alphaModFix amt="48000"/>
          </a:blip>
          <a:stretch>
            <a:fillRect/>
          </a:stretch>
        </p:blipFill>
        <p:spPr>
          <a:xfrm>
            <a:off x="321084" y="1539655"/>
            <a:ext cx="1833749" cy="2000925"/>
          </a:xfrm>
          <a:prstGeom prst="rect">
            <a:avLst/>
          </a:prstGeom>
          <a:noFill/>
          <a:ln>
            <a:noFill/>
          </a:ln>
        </p:spPr>
      </p:pic>
      <p:sp>
        <p:nvSpPr>
          <p:cNvPr id="107" name="Google Shape;107;p21"/>
          <p:cNvSpPr txBox="1"/>
          <p:nvPr>
            <p:ph idx="1" type="body"/>
          </p:nvPr>
        </p:nvSpPr>
        <p:spPr>
          <a:xfrm>
            <a:off x="2231025" y="808225"/>
            <a:ext cx="6482400" cy="4080900"/>
          </a:xfrm>
          <a:prstGeom prst="rect">
            <a:avLst/>
          </a:prstGeom>
        </p:spPr>
        <p:txBody>
          <a:bodyPr anchorCtr="0" anchor="t" bIns="91425" lIns="91425" spcFirstLastPara="1" rIns="91425" wrap="square" tIns="91425">
            <a:noAutofit/>
          </a:bodyPr>
          <a:lstStyle/>
          <a:p>
            <a:pPr indent="0" lvl="0" marL="0" rtl="0" algn="l">
              <a:lnSpc>
                <a:spcPct val="100000"/>
              </a:lnSpc>
              <a:spcBef>
                <a:spcPts val="100"/>
              </a:spcBef>
              <a:spcAft>
                <a:spcPts val="0"/>
              </a:spcAft>
              <a:buNone/>
            </a:pPr>
            <a:r>
              <a:rPr lang="es" sz="2000">
                <a:solidFill>
                  <a:schemeClr val="dk1"/>
                </a:solidFill>
                <a:latin typeface="Caveat"/>
                <a:ea typeface="Caveat"/>
                <a:cs typeface="Caveat"/>
                <a:sym typeface="Caveat"/>
              </a:rPr>
              <a:t> </a:t>
            </a:r>
            <a:r>
              <a:rPr lang="es" sz="2400" u="sng">
                <a:solidFill>
                  <a:schemeClr val="dk1"/>
                </a:solidFill>
                <a:latin typeface="Caveat"/>
                <a:ea typeface="Caveat"/>
                <a:cs typeface="Caveat"/>
                <a:sym typeface="Caveat"/>
              </a:rPr>
              <a:t>4</a:t>
            </a:r>
            <a:r>
              <a:rPr lang="es" sz="2400" u="sng">
                <a:solidFill>
                  <a:schemeClr val="dk1"/>
                </a:solidFill>
                <a:latin typeface="Caveat"/>
                <a:ea typeface="Caveat"/>
                <a:cs typeface="Caveat"/>
                <a:sym typeface="Caveat"/>
              </a:rPr>
              <a:t>. SIEMPRE HAY SORPRESAS</a:t>
            </a:r>
            <a:br>
              <a:rPr lang="es" sz="2000">
                <a:solidFill>
                  <a:schemeClr val="dk1"/>
                </a:solidFill>
                <a:latin typeface="Caveat"/>
                <a:ea typeface="Caveat"/>
                <a:cs typeface="Caveat"/>
                <a:sym typeface="Caveat"/>
              </a:rPr>
            </a:br>
            <a:br>
              <a:rPr lang="es" sz="2000">
                <a:solidFill>
                  <a:schemeClr val="dk1"/>
                </a:solidFill>
                <a:latin typeface="Caveat"/>
                <a:ea typeface="Caveat"/>
                <a:cs typeface="Caveat"/>
                <a:sym typeface="Caveat"/>
              </a:rPr>
            </a:br>
            <a:r>
              <a:rPr lang="es" sz="1500">
                <a:solidFill>
                  <a:schemeClr val="dk1"/>
                </a:solidFill>
                <a:latin typeface="Caveat"/>
                <a:ea typeface="Caveat"/>
                <a:cs typeface="Caveat"/>
                <a:sym typeface="Caveat"/>
              </a:rPr>
              <a:t>*</a:t>
            </a:r>
            <a:r>
              <a:rPr lang="es">
                <a:solidFill>
                  <a:schemeClr val="dk1"/>
                </a:solidFill>
                <a:latin typeface="Caveat"/>
                <a:ea typeface="Caveat"/>
                <a:cs typeface="Caveat"/>
                <a:sym typeface="Caveat"/>
              </a:rPr>
              <a:t>Muchas cosas que no te contaron, quizá porque no sabían. Como tus tíos secretos, o aquellos niños que no sobrevivieron, o aquel que se llamaba igual que tu primo porque fue el primer intento de sus padres y salió mal. Descubre los tíos de tu madre y qué fue de ellos. Descubre primos segundos que desconocías, o cuál es el parentesco que tienes con tus amigos del pueblo. Descubre cuántas parejas de primos carnales se casaron entre tus antepasados. Descubre si eres de verdad de tu pueblo, o incluso de tu provincia, o incluso de la etnia que piensas.</a:t>
            </a:r>
            <a:br>
              <a:rPr lang="es">
                <a:solidFill>
                  <a:schemeClr val="dk1"/>
                </a:solidFill>
                <a:latin typeface="Caveat"/>
                <a:ea typeface="Caveat"/>
                <a:cs typeface="Caveat"/>
                <a:sym typeface="Caveat"/>
              </a:rPr>
            </a:br>
            <a:r>
              <a:rPr lang="es">
                <a:solidFill>
                  <a:schemeClr val="dk1"/>
                </a:solidFill>
                <a:latin typeface="Caveat"/>
                <a:ea typeface="Caveat"/>
                <a:cs typeface="Caveat"/>
                <a:sym typeface="Caveat"/>
              </a:rPr>
              <a:t> </a:t>
            </a:r>
            <a:endParaRPr>
              <a:solidFill>
                <a:schemeClr val="dk1"/>
              </a:solidFill>
              <a:latin typeface="Caveat"/>
              <a:ea typeface="Caveat"/>
              <a:cs typeface="Caveat"/>
              <a:sym typeface="Caveat"/>
            </a:endParaRPr>
          </a:p>
          <a:p>
            <a:pPr indent="0" lvl="0" marL="0" rtl="0" algn="l">
              <a:lnSpc>
                <a:spcPct val="100000"/>
              </a:lnSpc>
              <a:spcBef>
                <a:spcPts val="100"/>
              </a:spcBef>
              <a:spcAft>
                <a:spcPts val="100"/>
              </a:spcAft>
              <a:buNone/>
            </a:pPr>
            <a:r>
              <a:rPr lang="es">
                <a:solidFill>
                  <a:schemeClr val="dk1"/>
                </a:solidFill>
                <a:latin typeface="Caveat"/>
                <a:ea typeface="Caveat"/>
                <a:cs typeface="Caveat"/>
                <a:sym typeface="Caveat"/>
              </a:rPr>
              <a:t>*Hay gente que ha descubierto nobles o gente notable en sus antepasados, incluso conexiones con personajes históricos, e incluso pertenencia a familias importantes y opción a herencias patrimoniales no reclamadas.</a:t>
            </a:r>
            <a:endParaRPr sz="2300">
              <a:solidFill>
                <a:schemeClr val="dk1"/>
              </a:solidFill>
              <a:latin typeface="Caveat"/>
              <a:ea typeface="Caveat"/>
              <a:cs typeface="Caveat"/>
              <a:sym typeface="Caveat"/>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310" name="Shape 1310"/>
        <p:cNvGrpSpPr/>
        <p:nvPr/>
      </p:nvGrpSpPr>
      <p:grpSpPr>
        <a:xfrm>
          <a:off x="0" y="0"/>
          <a:ext cx="0" cy="0"/>
          <a:chOff x="0" y="0"/>
          <a:chExt cx="0" cy="0"/>
        </a:xfrm>
      </p:grpSpPr>
      <p:sp>
        <p:nvSpPr>
          <p:cNvPr id="1311" name="Google Shape;1311;p102"/>
          <p:cNvSpPr txBox="1"/>
          <p:nvPr>
            <p:ph idx="1" type="body"/>
          </p:nvPr>
        </p:nvSpPr>
        <p:spPr>
          <a:xfrm>
            <a:off x="1270675" y="1082850"/>
            <a:ext cx="6620400" cy="28992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s" sz="3600">
                <a:solidFill>
                  <a:schemeClr val="dk1"/>
                </a:solidFill>
                <a:latin typeface="Caveat"/>
                <a:ea typeface="Caveat"/>
                <a:cs typeface="Caveat"/>
                <a:sym typeface="Caveat"/>
              </a:rPr>
              <a:t> Nuestra web:</a:t>
            </a:r>
            <a:br>
              <a:rPr lang="es" sz="3600">
                <a:solidFill>
                  <a:schemeClr val="dk1"/>
                </a:solidFill>
                <a:latin typeface="Caveat"/>
                <a:ea typeface="Caveat"/>
                <a:cs typeface="Caveat"/>
                <a:sym typeface="Caveat"/>
              </a:rPr>
            </a:br>
            <a:br>
              <a:rPr lang="es" sz="3600">
                <a:solidFill>
                  <a:schemeClr val="dk1"/>
                </a:solidFill>
                <a:latin typeface="Caveat"/>
                <a:ea typeface="Caveat"/>
                <a:cs typeface="Caveat"/>
                <a:sym typeface="Caveat"/>
              </a:rPr>
            </a:br>
            <a:r>
              <a:rPr lang="es" sz="3600">
                <a:solidFill>
                  <a:schemeClr val="dk1"/>
                </a:solidFill>
                <a:latin typeface="Caveat"/>
                <a:ea typeface="Caveat"/>
                <a:cs typeface="Caveat"/>
                <a:sym typeface="Caveat"/>
              </a:rPr>
              <a:t>			</a:t>
            </a:r>
            <a:r>
              <a:rPr lang="es" sz="5600">
                <a:solidFill>
                  <a:schemeClr val="dk1"/>
                </a:solidFill>
                <a:latin typeface="Caveat"/>
                <a:ea typeface="Caveat"/>
                <a:cs typeface="Caveat"/>
                <a:sym typeface="Caveat"/>
              </a:rPr>
              <a:t>www.labida.es</a:t>
            </a:r>
            <a:endParaRPr sz="5600">
              <a:solidFill>
                <a:schemeClr val="dk1"/>
              </a:solidFill>
              <a:latin typeface="Caveat"/>
              <a:ea typeface="Caveat"/>
              <a:cs typeface="Caveat"/>
              <a:sym typeface="Caveat"/>
            </a:endParaRPr>
          </a:p>
          <a:p>
            <a:pPr indent="0" lvl="0" marL="0" rtl="0" algn="l">
              <a:spcBef>
                <a:spcPts val="1200"/>
              </a:spcBef>
              <a:spcAft>
                <a:spcPts val="1200"/>
              </a:spcAft>
              <a:buNone/>
            </a:pPr>
            <a:r>
              <a:t/>
            </a:r>
            <a:endParaRPr sz="2100">
              <a:solidFill>
                <a:schemeClr val="dk1"/>
              </a:solidFill>
              <a:latin typeface="Caveat"/>
              <a:ea typeface="Caveat"/>
              <a:cs typeface="Caveat"/>
              <a:sym typeface="Caveat"/>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E9B4"/>
        </a:solidFill>
      </p:bgPr>
    </p:bg>
    <p:spTree>
      <p:nvGrpSpPr>
        <p:cNvPr id="1315" name="Shape 1315"/>
        <p:cNvGrpSpPr/>
        <p:nvPr/>
      </p:nvGrpSpPr>
      <p:grpSpPr>
        <a:xfrm>
          <a:off x="0" y="0"/>
          <a:ext cx="0" cy="0"/>
          <a:chOff x="0" y="0"/>
          <a:chExt cx="0" cy="0"/>
        </a:xfrm>
      </p:grpSpPr>
      <p:pic>
        <p:nvPicPr>
          <p:cNvPr id="1316" name="Google Shape;1316;p103"/>
          <p:cNvPicPr preferRelativeResize="0"/>
          <p:nvPr/>
        </p:nvPicPr>
        <p:blipFill>
          <a:blip r:embed="rId3">
            <a:alphaModFix/>
          </a:blip>
          <a:stretch>
            <a:fillRect/>
          </a:stretch>
        </p:blipFill>
        <p:spPr>
          <a:xfrm>
            <a:off x="3039637" y="1039387"/>
            <a:ext cx="3064723" cy="3064723"/>
          </a:xfrm>
          <a:prstGeom prst="rect">
            <a:avLst/>
          </a:prstGeom>
          <a:noFill/>
          <a:ln>
            <a:noFill/>
          </a:ln>
        </p:spPr>
      </p:pic>
    </p:spTree>
  </p:cSld>
  <p:clrMapOvr>
    <a:masterClrMapping/>
  </p:clrMapOvr>
  <p:transition spd="med">
    <p:fade/>
  </p:transition>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